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599988" cy="12599988"/>
  <p:notesSz cx="6858000" cy="9144000"/>
  <p:custDataLst>
    <p:tags r:id="rId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8" userDrawn="1">
          <p15:clr>
            <a:srgbClr val="A4A3A4"/>
          </p15:clr>
        </p15:guide>
        <p15:guide id="2" pos="3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0"/>
    <a:srgbClr val="9F8267"/>
    <a:srgbClr val="FEB800"/>
    <a:srgbClr val="32BEFC"/>
    <a:srgbClr val="FD8B8B"/>
    <a:srgbClr val="FF8C8C"/>
    <a:srgbClr val="936668"/>
    <a:srgbClr val="FBCC0C"/>
    <a:srgbClr val="6E9DBF"/>
    <a:srgbClr val="193C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2298" y="90"/>
      </p:cViewPr>
      <p:guideLst>
        <p:guide orient="horz" pos="3968"/>
        <p:guide pos="39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2062083"/>
            <a:ext cx="10709990" cy="4386662"/>
          </a:xfrm>
        </p:spPr>
        <p:txBody>
          <a:bodyPr anchor="b"/>
          <a:lstStyle>
            <a:lvl1pPr algn="ctr">
              <a:defRPr sz="82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6617911"/>
            <a:ext cx="9449991" cy="3042080"/>
          </a:xfrm>
        </p:spPr>
        <p:txBody>
          <a:bodyPr/>
          <a:lstStyle>
            <a:lvl1pPr marL="0" indent="0" algn="ctr">
              <a:buNone/>
              <a:defRPr sz="3307"/>
            </a:lvl1pPr>
            <a:lvl2pPr marL="630022" indent="0" algn="ctr">
              <a:buNone/>
              <a:defRPr sz="2756"/>
            </a:lvl2pPr>
            <a:lvl3pPr marL="1260043" indent="0" algn="ctr">
              <a:buNone/>
              <a:defRPr sz="2480"/>
            </a:lvl3pPr>
            <a:lvl4pPr marL="1890065" indent="0" algn="ctr">
              <a:buNone/>
              <a:defRPr sz="2205"/>
            </a:lvl4pPr>
            <a:lvl5pPr marL="2520086" indent="0" algn="ctr">
              <a:buNone/>
              <a:defRPr sz="2205"/>
            </a:lvl5pPr>
            <a:lvl6pPr marL="3150108" indent="0" algn="ctr">
              <a:buNone/>
              <a:defRPr sz="2205"/>
            </a:lvl6pPr>
            <a:lvl7pPr marL="3780130" indent="0" algn="ctr">
              <a:buNone/>
              <a:defRPr sz="2205"/>
            </a:lvl7pPr>
            <a:lvl8pPr marL="4410151" indent="0" algn="ctr">
              <a:buNone/>
              <a:defRPr sz="2205"/>
            </a:lvl8pPr>
            <a:lvl9pPr marL="5040173" indent="0" algn="ctr">
              <a:buNone/>
              <a:defRPr sz="220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093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8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670833"/>
            <a:ext cx="2716872" cy="106779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670833"/>
            <a:ext cx="7993117" cy="106779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7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6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3141251"/>
            <a:ext cx="10867490" cy="5241244"/>
          </a:xfrm>
        </p:spPr>
        <p:txBody>
          <a:bodyPr anchor="b"/>
          <a:lstStyle>
            <a:lvl1pPr>
              <a:defRPr sz="82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8432079"/>
            <a:ext cx="10867490" cy="2756246"/>
          </a:xfrm>
        </p:spPr>
        <p:txBody>
          <a:bodyPr/>
          <a:lstStyle>
            <a:lvl1pPr marL="0" indent="0">
              <a:buNone/>
              <a:defRPr sz="3307">
                <a:solidFill>
                  <a:schemeClr val="tx1"/>
                </a:solidFill>
              </a:defRPr>
            </a:lvl1pPr>
            <a:lvl2pPr marL="630022" indent="0">
              <a:buNone/>
              <a:defRPr sz="2756">
                <a:solidFill>
                  <a:schemeClr val="tx1">
                    <a:tint val="75000"/>
                  </a:schemeClr>
                </a:solidFill>
              </a:defRPr>
            </a:lvl2pPr>
            <a:lvl3pPr marL="1260043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3pPr>
            <a:lvl4pPr marL="189006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52008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15010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378013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441015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04017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38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3354163"/>
            <a:ext cx="5354995" cy="79945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3354163"/>
            <a:ext cx="5354995" cy="79945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75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670836"/>
            <a:ext cx="10867490" cy="243541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3088748"/>
            <a:ext cx="5330385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4602496"/>
            <a:ext cx="5330385" cy="67695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3088748"/>
            <a:ext cx="5356636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4602496"/>
            <a:ext cx="5356636" cy="67695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0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63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50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814168"/>
            <a:ext cx="6378744" cy="8954158"/>
          </a:xfrm>
        </p:spPr>
        <p:txBody>
          <a:bodyPr/>
          <a:lstStyle>
            <a:lvl1pPr>
              <a:defRPr sz="4410"/>
            </a:lvl1pPr>
            <a:lvl2pPr>
              <a:defRPr sz="3858"/>
            </a:lvl2pPr>
            <a:lvl3pPr>
              <a:defRPr sz="3307"/>
            </a:lvl3pPr>
            <a:lvl4pPr>
              <a:defRPr sz="2756"/>
            </a:lvl4pPr>
            <a:lvl5pPr>
              <a:defRPr sz="2756"/>
            </a:lvl5pPr>
            <a:lvl6pPr>
              <a:defRPr sz="2756"/>
            </a:lvl6pPr>
            <a:lvl7pPr>
              <a:defRPr sz="2756"/>
            </a:lvl7pPr>
            <a:lvl8pPr>
              <a:defRPr sz="2756"/>
            </a:lvl8pPr>
            <a:lvl9pPr>
              <a:defRPr sz="27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2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814168"/>
            <a:ext cx="6378744" cy="8954158"/>
          </a:xfrm>
        </p:spPr>
        <p:txBody>
          <a:bodyPr anchor="t"/>
          <a:lstStyle>
            <a:lvl1pPr marL="0" indent="0">
              <a:buNone/>
              <a:defRPr sz="4410"/>
            </a:lvl1pPr>
            <a:lvl2pPr marL="630022" indent="0">
              <a:buNone/>
              <a:defRPr sz="3858"/>
            </a:lvl2pPr>
            <a:lvl3pPr marL="1260043" indent="0">
              <a:buNone/>
              <a:defRPr sz="3307"/>
            </a:lvl3pPr>
            <a:lvl4pPr marL="1890065" indent="0">
              <a:buNone/>
              <a:defRPr sz="2756"/>
            </a:lvl4pPr>
            <a:lvl5pPr marL="2520086" indent="0">
              <a:buNone/>
              <a:defRPr sz="2756"/>
            </a:lvl5pPr>
            <a:lvl6pPr marL="3150108" indent="0">
              <a:buNone/>
              <a:defRPr sz="2756"/>
            </a:lvl6pPr>
            <a:lvl7pPr marL="3780130" indent="0">
              <a:buNone/>
              <a:defRPr sz="2756"/>
            </a:lvl7pPr>
            <a:lvl8pPr marL="4410151" indent="0">
              <a:buNone/>
              <a:defRPr sz="2756"/>
            </a:lvl8pPr>
            <a:lvl9pPr marL="5040173" indent="0">
              <a:buNone/>
              <a:defRPr sz="27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0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670836"/>
            <a:ext cx="10867490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3354163"/>
            <a:ext cx="10867490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DB898-C77E-465D-AAA6-E7D5B9352887}" type="datetimeFigureOut">
              <a:rPr lang="en-US" smtClean="0"/>
              <a:t>5/27/2020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11678325"/>
            <a:ext cx="42524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3E157-DEF0-46FB-9C6A-7AE3C95C7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07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60043" rtl="0" eaLnBrk="1" latinLnBrk="0" hangingPunct="1">
        <a:lnSpc>
          <a:spcPct val="90000"/>
        </a:lnSpc>
        <a:spcBef>
          <a:spcPct val="0"/>
        </a:spcBef>
        <a:buNone/>
        <a:defRPr sz="6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011" indent="-315011" algn="l" defTabSz="1260043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3858" kern="1200">
          <a:solidFill>
            <a:schemeClr val="tx1"/>
          </a:solidFill>
          <a:latin typeface="+mn-lt"/>
          <a:ea typeface="+mn-ea"/>
          <a:cs typeface="+mn-cs"/>
        </a:defRPr>
      </a:lvl1pPr>
      <a:lvl2pPr marL="94503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2pPr>
      <a:lvl3pPr marL="157505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3pPr>
      <a:lvl4pPr marL="2205076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835097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465119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4095140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72516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35518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30022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890065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520086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150108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378013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410151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04017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666ECFFE-C61D-4C61-835C-61C5EC535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735311" y="-3342290"/>
            <a:ext cx="10976138" cy="10976138"/>
          </a:xfrm>
          <a:custGeom>
            <a:avLst/>
            <a:gdLst>
              <a:gd name="connsiteX0" fmla="*/ 0 w 10976138"/>
              <a:gd name="connsiteY0" fmla="*/ 3286491 h 10976138"/>
              <a:gd name="connsiteX1" fmla="*/ 6864677 w 10976138"/>
              <a:gd name="connsiteY1" fmla="*/ 3286491 h 10976138"/>
              <a:gd name="connsiteX2" fmla="*/ 6864677 w 10976138"/>
              <a:gd name="connsiteY2" fmla="*/ 10976138 h 10976138"/>
              <a:gd name="connsiteX3" fmla="*/ 0 w 10976138"/>
              <a:gd name="connsiteY3" fmla="*/ 10976138 h 10976138"/>
              <a:gd name="connsiteX4" fmla="*/ 10779321 w 10976138"/>
              <a:gd name="connsiteY4" fmla="*/ 0 h 10976138"/>
              <a:gd name="connsiteX5" fmla="*/ 10976138 w 10976138"/>
              <a:gd name="connsiteY5" fmla="*/ 0 h 10976138"/>
              <a:gd name="connsiteX6" fmla="*/ 10976138 w 10976138"/>
              <a:gd name="connsiteY6" fmla="*/ 10976138 h 10976138"/>
              <a:gd name="connsiteX7" fmla="*/ 10428921 w 10976138"/>
              <a:gd name="connsiteY7" fmla="*/ 10976138 h 10976138"/>
              <a:gd name="connsiteX8" fmla="*/ 10428921 w 10976138"/>
              <a:gd name="connsiteY8" fmla="*/ 3286491 h 10976138"/>
              <a:gd name="connsiteX9" fmla="*/ 10779321 w 10976138"/>
              <a:gd name="connsiteY9" fmla="*/ 3286491 h 1097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6138" h="10976138">
                <a:moveTo>
                  <a:pt x="0" y="3286491"/>
                </a:moveTo>
                <a:lnTo>
                  <a:pt x="6864677" y="3286491"/>
                </a:lnTo>
                <a:lnTo>
                  <a:pt x="6864677" y="10976138"/>
                </a:lnTo>
                <a:lnTo>
                  <a:pt x="0" y="10976138"/>
                </a:lnTo>
                <a:close/>
                <a:moveTo>
                  <a:pt x="10779321" y="0"/>
                </a:moveTo>
                <a:lnTo>
                  <a:pt x="10976138" y="0"/>
                </a:lnTo>
                <a:lnTo>
                  <a:pt x="10976138" y="10976138"/>
                </a:lnTo>
                <a:lnTo>
                  <a:pt x="10428921" y="10976138"/>
                </a:lnTo>
                <a:lnTo>
                  <a:pt x="10428921" y="3286491"/>
                </a:lnTo>
                <a:lnTo>
                  <a:pt x="10779321" y="3286491"/>
                </a:lnTo>
                <a:close/>
              </a:path>
            </a:pathLst>
          </a:cu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52CBEB1-5AFB-48B7-8934-606886220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774" b="23556"/>
          <a:stretch>
            <a:fillRect/>
          </a:stretch>
        </p:blipFill>
        <p:spPr>
          <a:xfrm>
            <a:off x="0" y="4209394"/>
            <a:ext cx="7488621" cy="8390595"/>
          </a:xfrm>
          <a:custGeom>
            <a:avLst/>
            <a:gdLst>
              <a:gd name="connsiteX0" fmla="*/ 0 w 7488621"/>
              <a:gd name="connsiteY0" fmla="*/ 0 h 8390595"/>
              <a:gd name="connsiteX1" fmla="*/ 7488621 w 7488621"/>
              <a:gd name="connsiteY1" fmla="*/ 0 h 8390595"/>
              <a:gd name="connsiteX2" fmla="*/ 7488621 w 7488621"/>
              <a:gd name="connsiteY2" fmla="*/ 8390595 h 8390595"/>
              <a:gd name="connsiteX3" fmla="*/ 0 w 7488621"/>
              <a:gd name="connsiteY3" fmla="*/ 8390595 h 839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8621" h="8390595">
                <a:moveTo>
                  <a:pt x="0" y="0"/>
                </a:moveTo>
                <a:lnTo>
                  <a:pt x="7488621" y="0"/>
                </a:lnTo>
                <a:lnTo>
                  <a:pt x="7488621" y="8390595"/>
                </a:lnTo>
                <a:lnTo>
                  <a:pt x="0" y="8390595"/>
                </a:lnTo>
                <a:close/>
              </a:path>
            </a:pathLst>
          </a:cu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325B44F-4317-4EE3-ACFE-D97AAF89901F}"/>
              </a:ext>
            </a:extLst>
          </p:cNvPr>
          <p:cNvSpPr/>
          <p:nvPr/>
        </p:nvSpPr>
        <p:spPr>
          <a:xfrm>
            <a:off x="252248" y="567551"/>
            <a:ext cx="12107918" cy="11808380"/>
          </a:xfrm>
          <a:prstGeom prst="roundRect">
            <a:avLst>
              <a:gd name="adj" fmla="val 3073"/>
            </a:avLst>
          </a:prstGeom>
          <a:solidFill>
            <a:schemeClr val="accent4">
              <a:alpha val="9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6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>
                <a:latin typeface="Yekan Bakh FaNum Heavy" panose="01000504000000020004" pitchFamily="2" charset="-78"/>
                <a:ea typeface="Yekan Bakh FaNum Heavy" panose="01000504000000020004" pitchFamily="2" charset="-78"/>
                <a:cs typeface="Yekan Bakh FaNum Heavy" panose="01000504000000020004" pitchFamily="2" charset="-78"/>
              </a:rPr>
              <a:t>محل درج محتوای شما</a:t>
            </a:r>
            <a:endParaRPr lang="en-US" sz="3600" dirty="0">
              <a:latin typeface="Yekan Bakh FaNum Heavy" panose="01000504000000020004" pitchFamily="2" charset="-78"/>
              <a:ea typeface="Yekan Bakh FaNum Heavy" panose="01000504000000020004" pitchFamily="2" charset="-78"/>
              <a:cs typeface="Yekan Bakh FaNum Heavy" panose="01000504000000020004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C4AD23F-61E1-439A-AB47-F2D7B70A7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80" y="-1860339"/>
            <a:ext cx="5984682" cy="59846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707F434-12B8-4882-AF7A-FE09614C294F}"/>
              </a:ext>
            </a:extLst>
          </p:cNvPr>
          <p:cNvSpPr txBox="1"/>
          <p:nvPr/>
        </p:nvSpPr>
        <p:spPr>
          <a:xfrm>
            <a:off x="2844008" y="457191"/>
            <a:ext cx="2938600" cy="584775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a-IR" sz="3200" dirty="0">
                <a:latin typeface="Yekan Bakh FaNum Heavy" panose="01000504000000020004" pitchFamily="2" charset="-78"/>
                <a:ea typeface="Yekan Bakh FaNum Heavy" panose="01000504000000020004" pitchFamily="2" charset="-78"/>
                <a:cs typeface="Yekan Bakh FaNum Heavy" panose="01000504000000020004" pitchFamily="2" charset="-78"/>
              </a:rPr>
              <a:t>عنوان محتوای من</a:t>
            </a:r>
            <a:endParaRPr lang="en-US" sz="3200" dirty="0">
              <a:latin typeface="Yekan Bakh FaNum Heavy" panose="01000504000000020004" pitchFamily="2" charset="-78"/>
              <a:ea typeface="Yekan Bakh FaNum Heavy" panose="01000504000000020004" pitchFamily="2" charset="-78"/>
              <a:cs typeface="Yekan Bakh FaNum Heavy" panose="01000504000000020004" pitchFamily="2" charset="-78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360843AA-7F8A-42A1-BEEB-4CFB84D42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170426">
            <a:off x="4412510" y="5359476"/>
            <a:ext cx="9290827" cy="9290827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58E9895-5601-4098-B68F-7C54388358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4521951">
            <a:off x="4857757" y="5797257"/>
            <a:ext cx="10112834" cy="10112833"/>
          </a:xfrm>
          <a:custGeom>
            <a:avLst/>
            <a:gdLst>
              <a:gd name="connsiteX0" fmla="*/ 9343919 w 10112834"/>
              <a:gd name="connsiteY0" fmla="*/ 10112833 h 10112833"/>
              <a:gd name="connsiteX1" fmla="*/ 10112833 w 10112834"/>
              <a:gd name="connsiteY1" fmla="*/ 7168121 h 10112833"/>
              <a:gd name="connsiteX2" fmla="*/ 10112834 w 10112834"/>
              <a:gd name="connsiteY2" fmla="*/ 10112832 h 10112833"/>
              <a:gd name="connsiteX3" fmla="*/ 9497489 w 10112834"/>
              <a:gd name="connsiteY3" fmla="*/ 2671919 h 10112833"/>
              <a:gd name="connsiteX4" fmla="*/ 10112833 w 10112834"/>
              <a:gd name="connsiteY4" fmla="*/ 315335 h 10112833"/>
              <a:gd name="connsiteX5" fmla="*/ 10112833 w 10112834"/>
              <a:gd name="connsiteY5" fmla="*/ 2832595 h 10112833"/>
              <a:gd name="connsiteX6" fmla="*/ 0 w 10112834"/>
              <a:gd name="connsiteY6" fmla="*/ 0 h 10112833"/>
              <a:gd name="connsiteX7" fmla="*/ 1911329 w 10112834"/>
              <a:gd name="connsiteY7" fmla="*/ 0 h 10112833"/>
              <a:gd name="connsiteX8" fmla="*/ 1562379 w 10112834"/>
              <a:gd name="connsiteY8" fmla="*/ 1336376 h 10112833"/>
              <a:gd name="connsiteX9" fmla="*/ 7423176 w 10112834"/>
              <a:gd name="connsiteY9" fmla="*/ 2866730 h 10112833"/>
              <a:gd name="connsiteX10" fmla="*/ 5578217 w 10112834"/>
              <a:gd name="connsiteY10" fmla="*/ 9932373 h 10112833"/>
              <a:gd name="connsiteX11" fmla="*/ 6269325 w 10112834"/>
              <a:gd name="connsiteY11" fmla="*/ 10112833 h 10112833"/>
              <a:gd name="connsiteX12" fmla="*/ 0 w 10112834"/>
              <a:gd name="connsiteY12" fmla="*/ 10112833 h 1011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112834" h="10112833">
                <a:moveTo>
                  <a:pt x="9343919" y="10112833"/>
                </a:moveTo>
                <a:lnTo>
                  <a:pt x="10112833" y="7168121"/>
                </a:lnTo>
                <a:lnTo>
                  <a:pt x="10112834" y="10112832"/>
                </a:lnTo>
                <a:close/>
                <a:moveTo>
                  <a:pt x="9497489" y="2671919"/>
                </a:moveTo>
                <a:lnTo>
                  <a:pt x="10112833" y="315335"/>
                </a:lnTo>
                <a:lnTo>
                  <a:pt x="10112833" y="2832595"/>
                </a:lnTo>
                <a:close/>
                <a:moveTo>
                  <a:pt x="0" y="0"/>
                </a:moveTo>
                <a:lnTo>
                  <a:pt x="1911329" y="0"/>
                </a:lnTo>
                <a:lnTo>
                  <a:pt x="1562379" y="1336376"/>
                </a:lnTo>
                <a:lnTo>
                  <a:pt x="7423176" y="2866730"/>
                </a:lnTo>
                <a:lnTo>
                  <a:pt x="5578217" y="9932373"/>
                </a:lnTo>
                <a:lnTo>
                  <a:pt x="6269325" y="10112833"/>
                </a:lnTo>
                <a:lnTo>
                  <a:pt x="0" y="1011283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0064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7AB1515-DD58-4218-88ED-010436410DED}"/>
              </a:ext>
            </a:extLst>
          </p:cNvPr>
          <p:cNvSpPr/>
          <p:nvPr/>
        </p:nvSpPr>
        <p:spPr>
          <a:xfrm>
            <a:off x="308303" y="253918"/>
            <a:ext cx="11981793" cy="1209215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5EB013-14C9-4973-B481-A974B64B6BCE}"/>
              </a:ext>
            </a:extLst>
          </p:cNvPr>
          <p:cNvSpPr txBox="1"/>
          <p:nvPr/>
        </p:nvSpPr>
        <p:spPr>
          <a:xfrm>
            <a:off x="4534837" y="599125"/>
            <a:ext cx="3764058" cy="707886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a-IR" sz="4000" dirty="0">
                <a:solidFill>
                  <a:srgbClr val="F7CC0E"/>
                </a:solidFill>
                <a:latin typeface="Yekan Bakh FaNum Heavy" panose="01000504000000020004" pitchFamily="2" charset="-78"/>
                <a:ea typeface="Yekan Bakh FaNum Heavy" panose="01000504000000020004" pitchFamily="2" charset="-78"/>
                <a:cs typeface="Yekan Bakh FaNum Heavy" panose="01000504000000020004" pitchFamily="2" charset="-78"/>
              </a:rPr>
              <a:t>عنوان محتوای من</a:t>
            </a:r>
            <a:endParaRPr lang="en-US" sz="4000" dirty="0">
              <a:solidFill>
                <a:srgbClr val="F7CC0E"/>
              </a:solidFill>
              <a:latin typeface="Yekan Bakh FaNum Heavy" panose="01000504000000020004" pitchFamily="2" charset="-78"/>
              <a:ea typeface="Yekan Bakh FaNum Heavy" panose="01000504000000020004" pitchFamily="2" charset="-78"/>
              <a:cs typeface="Yekan Bakh FaNum Heavy" panose="01000504000000020004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144D0A-4473-4173-AE94-1DAE75E4EB76}"/>
              </a:ext>
            </a:extLst>
          </p:cNvPr>
          <p:cNvSpPr/>
          <p:nvPr/>
        </p:nvSpPr>
        <p:spPr>
          <a:xfrm rot="634470">
            <a:off x="1140849" y="2302654"/>
            <a:ext cx="4083269" cy="4966138"/>
          </a:xfrm>
          <a:prstGeom prst="rect">
            <a:avLst/>
          </a:prstGeom>
          <a:solidFill>
            <a:srgbClr val="FFFFFF"/>
          </a:solidFill>
          <a:effectLst>
            <a:outerShdw blurRad="114300" dist="228600" dir="2160000" algn="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EB66A2B-75E7-4459-80BB-912B28D0FE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5" t="17644" r="4423"/>
          <a:stretch/>
        </p:blipFill>
        <p:spPr>
          <a:xfrm rot="634470">
            <a:off x="1404532" y="2630109"/>
            <a:ext cx="3688079" cy="3915778"/>
          </a:xfrm>
          <a:prstGeom prst="rect">
            <a:avLst/>
          </a:prstGeom>
          <a:effectLst/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98F6EA9-0893-4634-BBD5-ABC0EB5C5BDB}"/>
              </a:ext>
            </a:extLst>
          </p:cNvPr>
          <p:cNvSpPr/>
          <p:nvPr/>
        </p:nvSpPr>
        <p:spPr>
          <a:xfrm rot="21036426">
            <a:off x="4076623" y="5196753"/>
            <a:ext cx="4083269" cy="4966138"/>
          </a:xfrm>
          <a:prstGeom prst="rect">
            <a:avLst/>
          </a:prstGeom>
          <a:solidFill>
            <a:srgbClr val="FFFFFF"/>
          </a:solidFill>
          <a:effectLst>
            <a:outerShdw blurRad="114300" dist="228600" dir="2160000" algn="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C5F879D-CF72-4E0C-BBE2-C61847F521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2" t="14313" r="7993" b="217"/>
          <a:stretch/>
        </p:blipFill>
        <p:spPr>
          <a:xfrm rot="21036426">
            <a:off x="4305232" y="5495373"/>
            <a:ext cx="3623400" cy="408226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31A6136-98CA-4732-B09A-671F42D094F9}"/>
              </a:ext>
            </a:extLst>
          </p:cNvPr>
          <p:cNvSpPr/>
          <p:nvPr/>
        </p:nvSpPr>
        <p:spPr>
          <a:xfrm rot="21036426">
            <a:off x="7157545" y="2444490"/>
            <a:ext cx="4083269" cy="4966138"/>
          </a:xfrm>
          <a:prstGeom prst="rect">
            <a:avLst/>
          </a:prstGeom>
          <a:solidFill>
            <a:srgbClr val="FFFFFF"/>
          </a:solidFill>
          <a:effectLst>
            <a:outerShdw blurRad="114300" dist="228600" dir="2160000" algn="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2C6BA7-D198-46DA-BA32-B19ED6C035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1" t="9627" r="32809"/>
          <a:stretch/>
        </p:blipFill>
        <p:spPr>
          <a:xfrm rot="21036426">
            <a:off x="7420776" y="2694267"/>
            <a:ext cx="3524604" cy="3831021"/>
          </a:xfrm>
          <a:prstGeom prst="rect">
            <a:avLst/>
          </a:prstGeom>
          <a:effectLst/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562090E-FEFB-439A-9B4E-7D4F09204795}"/>
              </a:ext>
            </a:extLst>
          </p:cNvPr>
          <p:cNvGrpSpPr/>
          <p:nvPr/>
        </p:nvGrpSpPr>
        <p:grpSpPr>
          <a:xfrm>
            <a:off x="5353208" y="5178406"/>
            <a:ext cx="551793" cy="551324"/>
            <a:chOff x="5353208" y="5178406"/>
            <a:chExt cx="551793" cy="551324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E0A4878-C2A0-421B-BE78-D82138B80D65}"/>
                </a:ext>
              </a:extLst>
            </p:cNvPr>
            <p:cNvSpPr/>
            <p:nvPr/>
          </p:nvSpPr>
          <p:spPr>
            <a:xfrm>
              <a:off x="5353208" y="5178406"/>
              <a:ext cx="551793" cy="551324"/>
            </a:xfrm>
            <a:prstGeom prst="ellipse">
              <a:avLst/>
            </a:prstGeom>
            <a:solidFill>
              <a:srgbClr val="193C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13573AB-690A-4294-A854-2DE7BFC6B7AE}"/>
                </a:ext>
              </a:extLst>
            </p:cNvPr>
            <p:cNvSpPr/>
            <p:nvPr/>
          </p:nvSpPr>
          <p:spPr>
            <a:xfrm>
              <a:off x="5489999" y="5284635"/>
              <a:ext cx="197233" cy="181527"/>
            </a:xfrm>
            <a:prstGeom prst="ellipse">
              <a:avLst/>
            </a:prstGeom>
            <a:solidFill>
              <a:srgbClr val="6E9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5D0B9B4-43AA-4587-A858-4EC21CB5F7E9}"/>
              </a:ext>
            </a:extLst>
          </p:cNvPr>
          <p:cNvGrpSpPr/>
          <p:nvPr/>
        </p:nvGrpSpPr>
        <p:grpSpPr>
          <a:xfrm>
            <a:off x="7964871" y="2263642"/>
            <a:ext cx="551793" cy="551324"/>
            <a:chOff x="7964871" y="2263642"/>
            <a:chExt cx="551793" cy="551324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1C4BFDC-9EB0-40D5-888F-3CDC818021BB}"/>
                </a:ext>
              </a:extLst>
            </p:cNvPr>
            <p:cNvSpPr/>
            <p:nvPr/>
          </p:nvSpPr>
          <p:spPr>
            <a:xfrm>
              <a:off x="7964871" y="2263642"/>
              <a:ext cx="551793" cy="551324"/>
            </a:xfrm>
            <a:prstGeom prst="ellipse">
              <a:avLst/>
            </a:prstGeom>
            <a:solidFill>
              <a:srgbClr val="193C5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9A1ADCE-E399-4A4A-9B65-416CBB0B086E}"/>
                </a:ext>
              </a:extLst>
            </p:cNvPr>
            <p:cNvSpPr/>
            <p:nvPr/>
          </p:nvSpPr>
          <p:spPr>
            <a:xfrm>
              <a:off x="8101662" y="2369871"/>
              <a:ext cx="197233" cy="181527"/>
            </a:xfrm>
            <a:prstGeom prst="ellipse">
              <a:avLst/>
            </a:prstGeom>
            <a:solidFill>
              <a:srgbClr val="6E9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9B25118-E100-4FC4-A8A3-966B719FF176}"/>
              </a:ext>
            </a:extLst>
          </p:cNvPr>
          <p:cNvSpPr/>
          <p:nvPr/>
        </p:nvSpPr>
        <p:spPr>
          <a:xfrm rot="1374202">
            <a:off x="2961231" y="1932562"/>
            <a:ext cx="551793" cy="551324"/>
          </a:xfrm>
          <a:prstGeom prst="ellipse">
            <a:avLst/>
          </a:prstGeom>
          <a:solidFill>
            <a:srgbClr val="193C5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C07900E-C4B6-416B-954B-5982BD0FB949}"/>
              </a:ext>
            </a:extLst>
          </p:cNvPr>
          <p:cNvSpPr/>
          <p:nvPr/>
        </p:nvSpPr>
        <p:spPr>
          <a:xfrm rot="1374202">
            <a:off x="3098022" y="2038791"/>
            <a:ext cx="197233" cy="181527"/>
          </a:xfrm>
          <a:prstGeom prst="ellipse">
            <a:avLst/>
          </a:prstGeom>
          <a:solidFill>
            <a:srgbClr val="6E9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91B7332-DDB9-4320-A832-219EA7BAC19D}"/>
              </a:ext>
            </a:extLst>
          </p:cNvPr>
          <p:cNvSpPr/>
          <p:nvPr/>
        </p:nvSpPr>
        <p:spPr>
          <a:xfrm>
            <a:off x="3027341" y="10193499"/>
            <a:ext cx="822243" cy="668958"/>
          </a:xfrm>
          <a:prstGeom prst="star5">
            <a:avLst>
              <a:gd name="adj" fmla="val 16967"/>
              <a:gd name="hf" fmla="val 105146"/>
              <a:gd name="vf" fmla="val 110557"/>
            </a:avLst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ar: 5 Points 28">
            <a:extLst>
              <a:ext uri="{FF2B5EF4-FFF2-40B4-BE49-F238E27FC236}">
                <a16:creationId xmlns:a16="http://schemas.microsoft.com/office/drawing/2014/main" id="{C5924703-8284-4C01-8FF7-CD8BEA7EBCF0}"/>
              </a:ext>
            </a:extLst>
          </p:cNvPr>
          <p:cNvSpPr/>
          <p:nvPr/>
        </p:nvSpPr>
        <p:spPr>
          <a:xfrm>
            <a:off x="5772707" y="3897598"/>
            <a:ext cx="822243" cy="668958"/>
          </a:xfrm>
          <a:prstGeom prst="star5">
            <a:avLst>
              <a:gd name="adj" fmla="val 6308"/>
              <a:gd name="hf" fmla="val 105146"/>
              <a:gd name="vf" fmla="val 110557"/>
            </a:avLst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tar: 5 Points 29">
            <a:extLst>
              <a:ext uri="{FF2B5EF4-FFF2-40B4-BE49-F238E27FC236}">
                <a16:creationId xmlns:a16="http://schemas.microsoft.com/office/drawing/2014/main" id="{080764A4-5BD0-489D-9E44-3FA7FE097DDB}"/>
              </a:ext>
            </a:extLst>
          </p:cNvPr>
          <p:cNvSpPr/>
          <p:nvPr/>
        </p:nvSpPr>
        <p:spPr>
          <a:xfrm>
            <a:off x="9201810" y="8294739"/>
            <a:ext cx="620107" cy="502420"/>
          </a:xfrm>
          <a:prstGeom prst="star5">
            <a:avLst>
              <a:gd name="adj" fmla="val 6308"/>
              <a:gd name="hf" fmla="val 105146"/>
              <a:gd name="vf" fmla="val 110557"/>
            </a:avLst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420DC56B-3F97-4D50-AE91-F0F47DB3285F}"/>
              </a:ext>
            </a:extLst>
          </p:cNvPr>
          <p:cNvSpPr/>
          <p:nvPr/>
        </p:nvSpPr>
        <p:spPr>
          <a:xfrm>
            <a:off x="1066753" y="784841"/>
            <a:ext cx="620107" cy="502420"/>
          </a:xfrm>
          <a:prstGeom prst="star5">
            <a:avLst>
              <a:gd name="adj" fmla="val 6308"/>
              <a:gd name="hf" fmla="val 105146"/>
              <a:gd name="vf" fmla="val 110557"/>
            </a:avLst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49937AE-624C-46A7-88A4-0620C1D028FF}"/>
              </a:ext>
            </a:extLst>
          </p:cNvPr>
          <p:cNvSpPr/>
          <p:nvPr/>
        </p:nvSpPr>
        <p:spPr>
          <a:xfrm>
            <a:off x="10647014" y="5637249"/>
            <a:ext cx="977462" cy="937305"/>
          </a:xfrm>
          <a:prstGeom prst="star5">
            <a:avLst/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D31C5EC8-08D7-42A6-AD1D-27303630C5CB}"/>
              </a:ext>
            </a:extLst>
          </p:cNvPr>
          <p:cNvSpPr/>
          <p:nvPr/>
        </p:nvSpPr>
        <p:spPr>
          <a:xfrm>
            <a:off x="9748379" y="10682214"/>
            <a:ext cx="977462" cy="937305"/>
          </a:xfrm>
          <a:prstGeom prst="star5">
            <a:avLst/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ar: 5 Points 38">
            <a:extLst>
              <a:ext uri="{FF2B5EF4-FFF2-40B4-BE49-F238E27FC236}">
                <a16:creationId xmlns:a16="http://schemas.microsoft.com/office/drawing/2014/main" id="{1904E1E1-527A-4912-99C7-9B8678D242A7}"/>
              </a:ext>
            </a:extLst>
          </p:cNvPr>
          <p:cNvSpPr/>
          <p:nvPr/>
        </p:nvSpPr>
        <p:spPr>
          <a:xfrm>
            <a:off x="10342231" y="9657268"/>
            <a:ext cx="609566" cy="510385"/>
          </a:xfrm>
          <a:prstGeom prst="star5">
            <a:avLst/>
          </a:prstGeom>
          <a:solidFill>
            <a:srgbClr val="FD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8C8C"/>
              </a:solidFill>
            </a:endParaRPr>
          </a:p>
        </p:txBody>
      </p:sp>
      <p:sp>
        <p:nvSpPr>
          <p:cNvPr id="40" name="Star: 5 Points 39">
            <a:extLst>
              <a:ext uri="{FF2B5EF4-FFF2-40B4-BE49-F238E27FC236}">
                <a16:creationId xmlns:a16="http://schemas.microsoft.com/office/drawing/2014/main" id="{DA69A5E4-8B5F-46E1-A4C4-3DEB6772B8E4}"/>
              </a:ext>
            </a:extLst>
          </p:cNvPr>
          <p:cNvSpPr/>
          <p:nvPr/>
        </p:nvSpPr>
        <p:spPr>
          <a:xfrm>
            <a:off x="11130507" y="10697792"/>
            <a:ext cx="488180" cy="369601"/>
          </a:xfrm>
          <a:prstGeom prst="star5">
            <a:avLst/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11C060D3-CAD7-43D4-A6B8-EFD27A4B32AE}"/>
              </a:ext>
            </a:extLst>
          </p:cNvPr>
          <p:cNvSpPr/>
          <p:nvPr/>
        </p:nvSpPr>
        <p:spPr>
          <a:xfrm>
            <a:off x="1986507" y="10587434"/>
            <a:ext cx="609566" cy="510385"/>
          </a:xfrm>
          <a:prstGeom prst="star5">
            <a:avLst/>
          </a:prstGeom>
          <a:solidFill>
            <a:srgbClr val="FD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8C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60CEC6-E441-4E8A-9533-88E618226093}"/>
              </a:ext>
            </a:extLst>
          </p:cNvPr>
          <p:cNvSpPr txBox="1"/>
          <p:nvPr/>
        </p:nvSpPr>
        <p:spPr>
          <a:xfrm>
            <a:off x="2954410" y="11452427"/>
            <a:ext cx="68707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>
                <a:solidFill>
                  <a:schemeClr val="bg1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آموزش طراحی ویژه اعضای دوره پولسازی با پاورپوینت</a:t>
            </a:r>
            <a:endParaRPr lang="en-US" sz="2800" dirty="0">
              <a:solidFill>
                <a:schemeClr val="bg1"/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579F6E-F574-404A-B314-4AAED6B9E75C}"/>
              </a:ext>
            </a:extLst>
          </p:cNvPr>
          <p:cNvSpPr txBox="1"/>
          <p:nvPr/>
        </p:nvSpPr>
        <p:spPr>
          <a:xfrm>
            <a:off x="3698750" y="1149352"/>
            <a:ext cx="4925280" cy="461665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chemeClr val="bg1">
                    <a:lumMod val="95000"/>
                  </a:schemeClr>
                </a:solidFill>
                <a:latin typeface="Yekan Bakh FaNum" panose="01000504000000020004" pitchFamily="2" charset="-78"/>
                <a:ea typeface="Yekan Bakh FaNum" panose="01000504000000020004" pitchFamily="2" charset="-78"/>
                <a:cs typeface="Yekan Bakh FaNum" panose="01000504000000020004" pitchFamily="2" charset="-78"/>
              </a:rPr>
              <a:t>زیر عنوان محتوای شما اینجا نوشته می شود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Yekan Bakh FaNum" panose="01000504000000020004" pitchFamily="2" charset="-78"/>
              <a:ea typeface="Yekan Bakh FaNum" panose="01000504000000020004" pitchFamily="2" charset="-78"/>
              <a:cs typeface="Yekan Bakh FaNum" panose="01000504000000020004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649FA1-75ED-4036-BA31-1B7CCB2DCB6F}"/>
              </a:ext>
            </a:extLst>
          </p:cNvPr>
          <p:cNvSpPr txBox="1"/>
          <p:nvPr/>
        </p:nvSpPr>
        <p:spPr>
          <a:xfrm rot="21045217">
            <a:off x="7716283" y="6663882"/>
            <a:ext cx="3764058" cy="646331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solidFill>
                  <a:srgbClr val="FEB800"/>
                </a:solidFill>
                <a:latin typeface="Yekan Bakh Medium" panose="01000504000000020004" pitchFamily="2" charset="-78"/>
                <a:ea typeface="Yekan Bakh Medium" panose="01000504000000020004" pitchFamily="2" charset="-78"/>
                <a:cs typeface="Yekan Bakh Medium" panose="01000504000000020004" pitchFamily="2" charset="-78"/>
              </a:rPr>
              <a:t>عنوان محتوای من</a:t>
            </a:r>
            <a:endParaRPr lang="en-US" sz="3600" dirty="0">
              <a:solidFill>
                <a:srgbClr val="FEB800"/>
              </a:solidFill>
              <a:latin typeface="Yekan Bakh Medium" panose="01000504000000020004" pitchFamily="2" charset="-78"/>
              <a:ea typeface="Yekan Bakh Medium" panose="01000504000000020004" pitchFamily="2" charset="-78"/>
              <a:cs typeface="Yekan Bakh Medium" panose="01000504000000020004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A97FEB2-ED59-438B-9A56-77FEC8280528}"/>
              </a:ext>
            </a:extLst>
          </p:cNvPr>
          <p:cNvSpPr txBox="1"/>
          <p:nvPr/>
        </p:nvSpPr>
        <p:spPr>
          <a:xfrm rot="21045217">
            <a:off x="4547414" y="9594761"/>
            <a:ext cx="3764058" cy="523220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9F8267"/>
                </a:solidFill>
                <a:latin typeface="Yekan Bakh FaNum" panose="01000504000000020004" pitchFamily="2" charset="-78"/>
                <a:ea typeface="Yekan Bakh FaNum" panose="01000504000000020004" pitchFamily="2" charset="-78"/>
                <a:cs typeface="Yekan Bakh FaNum" panose="01000504000000020004" pitchFamily="2" charset="-78"/>
              </a:rPr>
              <a:t>عنوان محتوای من</a:t>
            </a:r>
            <a:endParaRPr lang="en-US" sz="2800" dirty="0">
              <a:solidFill>
                <a:srgbClr val="9F8267"/>
              </a:solidFill>
              <a:latin typeface="Yekan Bakh FaNum" panose="01000504000000020004" pitchFamily="2" charset="-78"/>
              <a:ea typeface="Yekan Bakh FaNum" panose="01000504000000020004" pitchFamily="2" charset="-78"/>
              <a:cs typeface="Yekan Bakh FaNum" panose="01000504000000020004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8A3854-B764-48A6-B5C6-66FC7388CEC5}"/>
              </a:ext>
            </a:extLst>
          </p:cNvPr>
          <p:cNvSpPr txBox="1"/>
          <p:nvPr/>
        </p:nvSpPr>
        <p:spPr>
          <a:xfrm rot="672607">
            <a:off x="635890" y="6536166"/>
            <a:ext cx="3764058" cy="523220"/>
          </a:xfrm>
          <a:prstGeom prst="rect">
            <a:avLst/>
          </a:prstGeom>
          <a:noFill/>
          <a:effectLst>
            <a:outerShdw blurRad="12700" dist="25400" dir="2700000" algn="tl" rotWithShape="0">
              <a:schemeClr val="bg1">
                <a:lumMod val="95000"/>
                <a:alpha val="18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010100"/>
                </a:solidFill>
                <a:latin typeface="Yekan Bakh" panose="01000504000000020004" pitchFamily="2" charset="-78"/>
                <a:ea typeface="Yekan Bakh" panose="01000504000000020004" pitchFamily="2" charset="-78"/>
                <a:cs typeface="Yekan Bakh" panose="01000504000000020004" pitchFamily="2" charset="-78"/>
              </a:rPr>
              <a:t>عنوان محتوای من</a:t>
            </a:r>
            <a:endParaRPr lang="en-US" sz="2800" dirty="0">
              <a:solidFill>
                <a:srgbClr val="010100"/>
              </a:solidFill>
              <a:latin typeface="Yekan Bakh" panose="01000504000000020004" pitchFamily="2" charset="-78"/>
              <a:ea typeface="Yekan Bakh" panose="01000504000000020004" pitchFamily="2" charset="-78"/>
              <a:cs typeface="Yekan Bakh" panose="01000504000000020004" pitchFamily="2" charset="-78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09D30ABA-95EE-4D4E-BA6A-8FBDC30ED973}"/>
              </a:ext>
            </a:extLst>
          </p:cNvPr>
          <p:cNvSpPr/>
          <p:nvPr/>
        </p:nvSpPr>
        <p:spPr>
          <a:xfrm>
            <a:off x="1076549" y="6619371"/>
            <a:ext cx="977462" cy="937305"/>
          </a:xfrm>
          <a:prstGeom prst="star5">
            <a:avLst/>
          </a:prstGeom>
          <a:solidFill>
            <a:srgbClr val="FBC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9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7" presetClass="emph" presetSubtype="0" repeatCount="indefinite" fill="remove" grpId="0" nodeType="withEffect">
                                  <p:stCondLst>
                                    <p:cond delay="3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7" presetClass="emph" presetSubtype="0" repeatCount="indefinite" fill="remove" grpId="0" nodeType="withEffect">
                                  <p:stCondLst>
                                    <p:cond delay="9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mph" presetSubtype="0" repeatCount="indefinite" fill="remove" grpId="0" nodeType="withEffect">
                                  <p:stCondLst>
                                    <p:cond delay="3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5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mph" presetSubtype="0" repeatCount="indefinite" fill="remove" grpId="0" nodeType="withEffect">
                                  <p:stCondLst>
                                    <p:cond delay="9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mph" presetSubtype="0" repeatCount="indefinite" fill="remove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5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6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7" presetClass="emph" presetSubtype="0" repeatCount="indefinite" fill="remove" grpId="0" nodeType="withEffect">
                                  <p:stCondLst>
                                    <p:cond delay="11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1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7" presetClass="emph" presetSubtype="0" repeatCount="indefinite" fill="remove" grpId="0" nodeType="withEffect">
                                  <p:stCondLst>
                                    <p:cond delay="5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4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5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6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20" grpId="0" animBg="1"/>
      <p:bldP spid="8" grpId="0" animBg="1"/>
      <p:bldP spid="17" grpId="0" animBg="1"/>
      <p:bldP spid="18" grpId="0" animBg="1"/>
      <p:bldP spid="24" grpId="0" animBg="1"/>
      <p:bldP spid="24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5" grpId="0" animBg="1"/>
      <p:bldP spid="35" grpId="2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3" grpId="0"/>
      <p:bldP spid="42" grpId="0"/>
      <p:bldP spid="44" grpId="0"/>
      <p:bldP spid="45" grpId="0"/>
      <p:bldP spid="46" grpId="0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D629EA-2232-474B-A4F3-8878D7E8A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8" t="7" r="6010" b="-7"/>
          <a:stretch/>
        </p:blipFill>
        <p:spPr>
          <a:xfrm>
            <a:off x="521138" y="428137"/>
            <a:ext cx="11556124" cy="11742126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C85198E-FEEC-40C7-AB4E-6F354814FF64}"/>
              </a:ext>
            </a:extLst>
          </p:cNvPr>
          <p:cNvSpPr/>
          <p:nvPr/>
        </p:nvSpPr>
        <p:spPr>
          <a:xfrm rot="20108030">
            <a:off x="4129731" y="771284"/>
            <a:ext cx="5508207" cy="11055833"/>
          </a:xfrm>
          <a:custGeom>
            <a:avLst/>
            <a:gdLst>
              <a:gd name="connsiteX0" fmla="*/ 5500608 w 5508207"/>
              <a:gd name="connsiteY0" fmla="*/ 342009 h 11055833"/>
              <a:gd name="connsiteX1" fmla="*/ 5500608 w 5508207"/>
              <a:gd name="connsiteY1" fmla="*/ 5281491 h 11055833"/>
              <a:gd name="connsiteX2" fmla="*/ 5508207 w 5508207"/>
              <a:gd name="connsiteY2" fmla="*/ 5287834 h 11055833"/>
              <a:gd name="connsiteX3" fmla="*/ 5500608 w 5508207"/>
              <a:gd name="connsiteY3" fmla="*/ 5296937 h 11055833"/>
              <a:gd name="connsiteX4" fmla="*/ 5500608 w 5508207"/>
              <a:gd name="connsiteY4" fmla="*/ 5300003 h 11055833"/>
              <a:gd name="connsiteX5" fmla="*/ 4933398 w 5508207"/>
              <a:gd name="connsiteY5" fmla="*/ 5979081 h 11055833"/>
              <a:gd name="connsiteX6" fmla="*/ 4931157 w 5508207"/>
              <a:gd name="connsiteY6" fmla="*/ 5979081 h 11055833"/>
              <a:gd name="connsiteX7" fmla="*/ 693106 w 5508207"/>
              <a:gd name="connsiteY7" fmla="*/ 11055833 h 11055833"/>
              <a:gd name="connsiteX8" fmla="*/ 0 w 5508207"/>
              <a:gd name="connsiteY8" fmla="*/ 10734600 h 11055833"/>
              <a:gd name="connsiteX9" fmla="*/ 4762671 w 5508207"/>
              <a:gd name="connsiteY9" fmla="*/ 5029406 h 11055833"/>
              <a:gd name="connsiteX10" fmla="*/ 4762671 w 5508207"/>
              <a:gd name="connsiteY10" fmla="*/ 0 h 1105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08207" h="11055833">
                <a:moveTo>
                  <a:pt x="5500608" y="342009"/>
                </a:moveTo>
                <a:lnTo>
                  <a:pt x="5500608" y="5281491"/>
                </a:lnTo>
                <a:lnTo>
                  <a:pt x="5508207" y="5287834"/>
                </a:lnTo>
                <a:lnTo>
                  <a:pt x="5500608" y="5296937"/>
                </a:lnTo>
                <a:lnTo>
                  <a:pt x="5500608" y="5300003"/>
                </a:lnTo>
                <a:lnTo>
                  <a:pt x="4933398" y="5979081"/>
                </a:lnTo>
                <a:lnTo>
                  <a:pt x="4931157" y="5979081"/>
                </a:lnTo>
                <a:lnTo>
                  <a:pt x="693106" y="11055833"/>
                </a:lnTo>
                <a:lnTo>
                  <a:pt x="0" y="10734600"/>
                </a:lnTo>
                <a:lnTo>
                  <a:pt x="4762671" y="5029406"/>
                </a:lnTo>
                <a:lnTo>
                  <a:pt x="476267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8B056F5-FD98-40A8-8B12-26CED2ACD107}"/>
              </a:ext>
            </a:extLst>
          </p:cNvPr>
          <p:cNvSpPr/>
          <p:nvPr/>
        </p:nvSpPr>
        <p:spPr>
          <a:xfrm>
            <a:off x="6400800" y="428137"/>
            <a:ext cx="5676462" cy="11742126"/>
          </a:xfrm>
          <a:custGeom>
            <a:avLst/>
            <a:gdLst>
              <a:gd name="connsiteX0" fmla="*/ 1184238 w 6102564"/>
              <a:gd name="connsiteY0" fmla="*/ 0 h 12599987"/>
              <a:gd name="connsiteX1" fmla="*/ 6102564 w 6102564"/>
              <a:gd name="connsiteY1" fmla="*/ 0 h 12599987"/>
              <a:gd name="connsiteX2" fmla="*/ 6102564 w 6102564"/>
              <a:gd name="connsiteY2" fmla="*/ 12599987 h 12599987"/>
              <a:gd name="connsiteX3" fmla="*/ 0 w 6102564"/>
              <a:gd name="connsiteY3" fmla="*/ 12599987 h 12599987"/>
              <a:gd name="connsiteX4" fmla="*/ 85096 w 6102564"/>
              <a:gd name="connsiteY4" fmla="*/ 12276123 h 12599987"/>
              <a:gd name="connsiteX5" fmla="*/ 1652161 w 6102564"/>
              <a:gd name="connsiteY5" fmla="*/ 9999839 h 12599987"/>
              <a:gd name="connsiteX6" fmla="*/ 1658359 w 6102564"/>
              <a:gd name="connsiteY6" fmla="*/ 9998341 h 12599987"/>
              <a:gd name="connsiteX7" fmla="*/ 47459 w 6102564"/>
              <a:gd name="connsiteY7" fmla="*/ 3331878 h 1259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02564" h="12599987">
                <a:moveTo>
                  <a:pt x="1184238" y="0"/>
                </a:moveTo>
                <a:lnTo>
                  <a:pt x="6102564" y="0"/>
                </a:lnTo>
                <a:lnTo>
                  <a:pt x="6102564" y="12599987"/>
                </a:lnTo>
                <a:lnTo>
                  <a:pt x="0" y="12599987"/>
                </a:lnTo>
                <a:lnTo>
                  <a:pt x="85096" y="12276123"/>
                </a:lnTo>
                <a:lnTo>
                  <a:pt x="1652161" y="9999839"/>
                </a:lnTo>
                <a:lnTo>
                  <a:pt x="1658359" y="9998341"/>
                </a:lnTo>
                <a:lnTo>
                  <a:pt x="47459" y="3331878"/>
                </a:lnTo>
                <a:close/>
              </a:path>
            </a:pathLst>
          </a:custGeom>
          <a:solidFill>
            <a:srgbClr val="32BEFC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24D3008-0DE6-4CD4-8C0A-D09CFB8DC8FF}"/>
              </a:ext>
            </a:extLst>
          </p:cNvPr>
          <p:cNvSpPr/>
          <p:nvPr/>
        </p:nvSpPr>
        <p:spPr>
          <a:xfrm>
            <a:off x="8534400" y="10229850"/>
            <a:ext cx="3172702" cy="8382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Yekan Bakh FaNum Light" panose="01000504000000020004" pitchFamily="2" charset="-78"/>
                <a:ea typeface="Yekan Bakh FaNum Light" panose="01000504000000020004" pitchFamily="2" charset="-78"/>
                <a:cs typeface="Yekan Bakh FaNum Light" panose="01000504000000020004" pitchFamily="2" charset="-78"/>
              </a:rPr>
              <a:t>همینک دریافت کنید </a:t>
            </a:r>
            <a:endParaRPr lang="en-US" sz="2800" dirty="0">
              <a:latin typeface="Yekan Bakh FaNum Light" panose="01000504000000020004" pitchFamily="2" charset="-78"/>
              <a:ea typeface="Yekan Bakh FaNum Light" panose="01000504000000020004" pitchFamily="2" charset="-78"/>
              <a:cs typeface="Yekan Bakh FaNum Light" panose="01000504000000020004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74568F-1D80-4B17-86DA-69C91B370A62}"/>
              </a:ext>
            </a:extLst>
          </p:cNvPr>
          <p:cNvSpPr txBox="1"/>
          <p:nvPr/>
        </p:nvSpPr>
        <p:spPr>
          <a:xfrm>
            <a:off x="8501071" y="11033220"/>
            <a:ext cx="3076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Honaretalim.com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0BA92F8-5422-4935-8B23-E6784AC1D4D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026" y="1000102"/>
            <a:ext cx="2000211" cy="175793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AE6E0F4-993F-4F3B-9EF0-CF8CB989570F}"/>
              </a:ext>
            </a:extLst>
          </p:cNvPr>
          <p:cNvSpPr txBox="1"/>
          <p:nvPr/>
        </p:nvSpPr>
        <p:spPr>
          <a:xfrm>
            <a:off x="8501071" y="4634921"/>
            <a:ext cx="3363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Yekan Bakh FaNum Light" panose="01000504000000020004" pitchFamily="2" charset="-78"/>
                <a:ea typeface="Yekan Bakh FaNum Light" panose="01000504000000020004" pitchFamily="2" charset="-78"/>
                <a:cs typeface="Yekan Bakh FaNum Light" panose="01000504000000020004" pitchFamily="2" charset="-78"/>
              </a:rPr>
              <a:t>دوره آموزشی تاثیر گذار</a:t>
            </a:r>
            <a:endParaRPr lang="en-US" sz="3200" dirty="0">
              <a:solidFill>
                <a:schemeClr val="bg1"/>
              </a:solidFill>
              <a:latin typeface="Yekan Bakh FaNum Light" panose="01000504000000020004" pitchFamily="2" charset="-78"/>
              <a:ea typeface="Yekan Bakh FaNum Light" panose="01000504000000020004" pitchFamily="2" charset="-78"/>
              <a:cs typeface="Yekan Bakh FaNum Light" panose="01000504000000020004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7BE445-AAE5-4C4D-AD25-DCF55D0FE03E}"/>
              </a:ext>
            </a:extLst>
          </p:cNvPr>
          <p:cNvSpPr txBox="1"/>
          <p:nvPr/>
        </p:nvSpPr>
        <p:spPr>
          <a:xfrm>
            <a:off x="7515224" y="5180545"/>
            <a:ext cx="43492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400" dirty="0">
                <a:solidFill>
                  <a:schemeClr val="bg1"/>
                </a:solidFill>
                <a:latin typeface="Yekan Bakh FaNum Fat" panose="01000504000000020004" pitchFamily="2" charset="-78"/>
                <a:ea typeface="Yekan Bakh FaNum Fat" panose="01000504000000020004" pitchFamily="2" charset="-78"/>
                <a:cs typeface="Yekan Bakh FaNum Fat" panose="01000504000000020004" pitchFamily="2" charset="-78"/>
              </a:rPr>
              <a:t>پولسازی با پاورپوینت</a:t>
            </a:r>
            <a:endParaRPr lang="en-US" sz="4400" dirty="0">
              <a:solidFill>
                <a:schemeClr val="bg1"/>
              </a:solidFill>
              <a:latin typeface="Yekan Bakh FaNum Fat" panose="01000504000000020004" pitchFamily="2" charset="-78"/>
              <a:ea typeface="Yekan Bakh FaNum Fat" panose="01000504000000020004" pitchFamily="2" charset="-78"/>
              <a:cs typeface="Yekan Bakh FaNum Fat" panose="01000504000000020004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F05BE0-275E-4BBD-B079-9F7A260B5F44}"/>
              </a:ext>
            </a:extLst>
          </p:cNvPr>
          <p:cNvSpPr txBox="1"/>
          <p:nvPr/>
        </p:nvSpPr>
        <p:spPr>
          <a:xfrm>
            <a:off x="7046142" y="5939839"/>
            <a:ext cx="48478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2800" dirty="0">
                <a:latin typeface="Yekan Bakh FaNum Light" panose="01000504000000020004" pitchFamily="2" charset="-78"/>
                <a:ea typeface="Yekan Bakh FaNum Light" panose="01000504000000020004" pitchFamily="2" charset="-78"/>
                <a:cs typeface="Yekan Bakh FaNum Light" panose="01000504000000020004" pitchFamily="2" charset="-78"/>
              </a:rPr>
              <a:t>در این دوره یاد می گیرید با پاروپوینت</a:t>
            </a:r>
          </a:p>
          <a:p>
            <a:pPr algn="r"/>
            <a:r>
              <a:rPr lang="fa-IR" sz="2800" dirty="0">
                <a:latin typeface="Yekan Bakh FaNum Light" panose="01000504000000020004" pitchFamily="2" charset="-78"/>
                <a:ea typeface="Yekan Bakh FaNum Light" panose="01000504000000020004" pitchFamily="2" charset="-78"/>
                <a:cs typeface="Yekan Bakh FaNum Light" panose="01000504000000020004" pitchFamily="2" charset="-78"/>
              </a:rPr>
              <a:t> محتوای حرفه ای تولید بکنید</a:t>
            </a:r>
            <a:endParaRPr lang="en-US" sz="2800" dirty="0">
              <a:latin typeface="Yekan Bakh FaNum Light" panose="01000504000000020004" pitchFamily="2" charset="-78"/>
              <a:ea typeface="Yekan Bakh FaNum Light" panose="01000504000000020004" pitchFamily="2" charset="-78"/>
              <a:cs typeface="Yekan Bakh FaNum Light" panose="01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0788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1901ad5a852e24cbb39125bb3c2398c6282"/>
</p:tagLst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62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Calibri</vt:lpstr>
      <vt:lpstr>Calibri Light</vt:lpstr>
      <vt:lpstr>Yekan Bakh</vt:lpstr>
      <vt:lpstr>Yekan Bakh FaNum</vt:lpstr>
      <vt:lpstr>Yekan Bakh FaNum Fat</vt:lpstr>
      <vt:lpstr>Yekan Bakh FaNum Heavy</vt:lpstr>
      <vt:lpstr>Yekan Bakh FaNum Light</vt:lpstr>
      <vt:lpstr>Yekan Bakh FaNum Medium</vt:lpstr>
      <vt:lpstr>Yekan Bakh Medium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pakzad</dc:creator>
  <cp:lastModifiedBy>ali pakzad</cp:lastModifiedBy>
  <cp:revision>18</cp:revision>
  <dcterms:created xsi:type="dcterms:W3CDTF">2020-05-25T22:32:58Z</dcterms:created>
  <dcterms:modified xsi:type="dcterms:W3CDTF">2020-05-27T04:54:49Z</dcterms:modified>
</cp:coreProperties>
</file>