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webextensions/webextension4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12192000" cy="12192000"/>
  <p:notesSz cx="6858000" cy="9144000"/>
  <p:custDataLst>
    <p:tags r:id="rId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22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95312"/>
            <a:ext cx="10363200" cy="424462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6403623"/>
            <a:ext cx="9144000" cy="2943577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750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00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49111"/>
            <a:ext cx="2628900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649111"/>
            <a:ext cx="7734300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45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71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039537"/>
            <a:ext cx="10515600" cy="5071532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8159048"/>
            <a:ext cx="10515600" cy="2666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3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245556"/>
            <a:ext cx="51816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245556"/>
            <a:ext cx="518160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18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9114"/>
            <a:ext cx="10515600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988734"/>
            <a:ext cx="5157787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4453467"/>
            <a:ext cx="5157787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988734"/>
            <a:ext cx="5183188" cy="146473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4453467"/>
            <a:ext cx="5183188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57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113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1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755425"/>
            <a:ext cx="6172200" cy="8664222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615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64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12800"/>
            <a:ext cx="3932237" cy="28448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755425"/>
            <a:ext cx="6172200" cy="8664222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657600"/>
            <a:ext cx="3932237" cy="6776156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9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9114"/>
            <a:ext cx="1051560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245556"/>
            <a:ext cx="1051560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1300181"/>
            <a:ext cx="27432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82388-A110-4CC6-8B3B-23F1F6944D30}" type="datetimeFigureOut">
              <a:rPr lang="en-US" smtClean="0"/>
              <a:t>5/26/2020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1300181"/>
            <a:ext cx="41148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1300181"/>
            <a:ext cx="274320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61CC-B777-41F7-8A0F-69E86F7755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80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microsoft.com/office/2007/relationships/hdphoto" Target="../media/hdphoto3.wdp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EA9ED03-1A0C-4C2C-8A96-AEAB8D5BB843}"/>
              </a:ext>
            </a:extLst>
          </p:cNvPr>
          <p:cNvSpPr/>
          <p:nvPr/>
        </p:nvSpPr>
        <p:spPr>
          <a:xfrm rot="10800000">
            <a:off x="0" y="5874682"/>
            <a:ext cx="6880860" cy="6317318"/>
          </a:xfrm>
          <a:custGeom>
            <a:avLst/>
            <a:gdLst>
              <a:gd name="connsiteX0" fmla="*/ 191895 w 3370940"/>
              <a:gd name="connsiteY0" fmla="*/ 0 h 3094860"/>
              <a:gd name="connsiteX1" fmla="*/ 3370940 w 3370940"/>
              <a:gd name="connsiteY1" fmla="*/ 0 h 3094860"/>
              <a:gd name="connsiteX2" fmla="*/ 3370940 w 3370940"/>
              <a:gd name="connsiteY2" fmla="*/ 2715149 h 3094860"/>
              <a:gd name="connsiteX3" fmla="*/ 3364309 w 3370940"/>
              <a:gd name="connsiteY3" fmla="*/ 2720190 h 3094860"/>
              <a:gd name="connsiteX4" fmla="*/ 2157840 w 3370940"/>
              <a:gd name="connsiteY4" fmla="*/ 3094860 h 3094860"/>
              <a:gd name="connsiteX5" fmla="*/ 0 w 3370940"/>
              <a:gd name="connsiteY5" fmla="*/ 901042 h 3094860"/>
              <a:gd name="connsiteX6" fmla="*/ 169574 w 3370940"/>
              <a:gd name="connsiteY6" fmla="*/ 47109 h 30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70940" h="3094860">
                <a:moveTo>
                  <a:pt x="191895" y="0"/>
                </a:moveTo>
                <a:lnTo>
                  <a:pt x="3370940" y="0"/>
                </a:lnTo>
                <a:lnTo>
                  <a:pt x="3370940" y="2715149"/>
                </a:lnTo>
                <a:lnTo>
                  <a:pt x="3364309" y="2720190"/>
                </a:lnTo>
                <a:cubicBezTo>
                  <a:pt x="3019915" y="2956737"/>
                  <a:pt x="2604743" y="3094860"/>
                  <a:pt x="2157840" y="3094860"/>
                </a:cubicBezTo>
                <a:cubicBezTo>
                  <a:pt x="966098" y="3094860"/>
                  <a:pt x="0" y="2112654"/>
                  <a:pt x="0" y="901042"/>
                </a:cubicBezTo>
                <a:cubicBezTo>
                  <a:pt x="0" y="598139"/>
                  <a:pt x="60381" y="309574"/>
                  <a:pt x="169574" y="4710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8AB932C-8FA9-42B1-BE51-C5CC4F317686}"/>
              </a:ext>
            </a:extLst>
          </p:cNvPr>
          <p:cNvSpPr/>
          <p:nvPr/>
        </p:nvSpPr>
        <p:spPr>
          <a:xfrm>
            <a:off x="6096000" y="-22771"/>
            <a:ext cx="6096000" cy="5596738"/>
          </a:xfrm>
          <a:custGeom>
            <a:avLst/>
            <a:gdLst>
              <a:gd name="connsiteX0" fmla="*/ 191895 w 3370940"/>
              <a:gd name="connsiteY0" fmla="*/ 0 h 3094860"/>
              <a:gd name="connsiteX1" fmla="*/ 3370940 w 3370940"/>
              <a:gd name="connsiteY1" fmla="*/ 0 h 3094860"/>
              <a:gd name="connsiteX2" fmla="*/ 3370940 w 3370940"/>
              <a:gd name="connsiteY2" fmla="*/ 2715149 h 3094860"/>
              <a:gd name="connsiteX3" fmla="*/ 3364309 w 3370940"/>
              <a:gd name="connsiteY3" fmla="*/ 2720190 h 3094860"/>
              <a:gd name="connsiteX4" fmla="*/ 2157840 w 3370940"/>
              <a:gd name="connsiteY4" fmla="*/ 3094860 h 3094860"/>
              <a:gd name="connsiteX5" fmla="*/ 0 w 3370940"/>
              <a:gd name="connsiteY5" fmla="*/ 901042 h 3094860"/>
              <a:gd name="connsiteX6" fmla="*/ 169574 w 3370940"/>
              <a:gd name="connsiteY6" fmla="*/ 47109 h 309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70940" h="3094860">
                <a:moveTo>
                  <a:pt x="191895" y="0"/>
                </a:moveTo>
                <a:lnTo>
                  <a:pt x="3370940" y="0"/>
                </a:lnTo>
                <a:lnTo>
                  <a:pt x="3370940" y="2715149"/>
                </a:lnTo>
                <a:lnTo>
                  <a:pt x="3364309" y="2720190"/>
                </a:lnTo>
                <a:cubicBezTo>
                  <a:pt x="3019915" y="2956737"/>
                  <a:pt x="2604743" y="3094860"/>
                  <a:pt x="2157840" y="3094860"/>
                </a:cubicBezTo>
                <a:cubicBezTo>
                  <a:pt x="966098" y="3094860"/>
                  <a:pt x="0" y="2112654"/>
                  <a:pt x="0" y="901042"/>
                </a:cubicBezTo>
                <a:cubicBezTo>
                  <a:pt x="0" y="598139"/>
                  <a:pt x="60381" y="309574"/>
                  <a:pt x="169574" y="4710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C6F5BA-2477-4BC5-B06F-BB3D1BF4FAB8}"/>
              </a:ext>
            </a:extLst>
          </p:cNvPr>
          <p:cNvSpPr/>
          <p:nvPr/>
        </p:nvSpPr>
        <p:spPr>
          <a:xfrm>
            <a:off x="358140" y="320040"/>
            <a:ext cx="11475720" cy="11551920"/>
          </a:xfrm>
          <a:prstGeom prst="roundRect">
            <a:avLst>
              <a:gd name="adj" fmla="val 2590"/>
            </a:avLst>
          </a:prstGeom>
          <a:solidFill>
            <a:srgbClr val="00B0F0">
              <a:alpha val="97000"/>
            </a:srgbClr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C8AFE93-55C8-4C03-A38F-D3B5BAE1B66E}"/>
              </a:ext>
            </a:extLst>
          </p:cNvPr>
          <p:cNvSpPr/>
          <p:nvPr/>
        </p:nvSpPr>
        <p:spPr>
          <a:xfrm>
            <a:off x="7239001" y="8373049"/>
            <a:ext cx="1722120" cy="1722120"/>
          </a:xfrm>
          <a:prstGeom prst="ellipse">
            <a:avLst/>
          </a:prstGeom>
          <a:solidFill>
            <a:schemeClr val="tx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B6753AE-8139-4CC1-B982-0B03CC47FA96}"/>
              </a:ext>
            </a:extLst>
          </p:cNvPr>
          <p:cNvSpPr/>
          <p:nvPr/>
        </p:nvSpPr>
        <p:spPr>
          <a:xfrm>
            <a:off x="9467850" y="7908229"/>
            <a:ext cx="929640" cy="929640"/>
          </a:xfrm>
          <a:prstGeom prst="ellipse">
            <a:avLst/>
          </a:prstGeom>
          <a:solidFill>
            <a:schemeClr val="tx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E63AEDE-6580-460F-8353-449CA189DE6F}"/>
              </a:ext>
            </a:extLst>
          </p:cNvPr>
          <p:cNvSpPr/>
          <p:nvPr/>
        </p:nvSpPr>
        <p:spPr>
          <a:xfrm>
            <a:off x="10870893" y="7693926"/>
            <a:ext cx="428606" cy="428606"/>
          </a:xfrm>
          <a:prstGeom prst="ellipse">
            <a:avLst/>
          </a:prstGeom>
          <a:solidFill>
            <a:schemeClr val="tx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874006F-2CC5-4353-ADDE-D7ED5636D9DD}"/>
              </a:ext>
            </a:extLst>
          </p:cNvPr>
          <p:cNvSpPr/>
          <p:nvPr/>
        </p:nvSpPr>
        <p:spPr>
          <a:xfrm>
            <a:off x="251460" y="167640"/>
            <a:ext cx="2705100" cy="2316480"/>
          </a:xfrm>
          <a:custGeom>
            <a:avLst/>
            <a:gdLst>
              <a:gd name="connsiteX0" fmla="*/ 0 w 1924050"/>
              <a:gd name="connsiteY0" fmla="*/ 0 h 1691640"/>
              <a:gd name="connsiteX1" fmla="*/ 1850398 w 1924050"/>
              <a:gd name="connsiteY1" fmla="*/ 0 h 1691640"/>
              <a:gd name="connsiteX2" fmla="*/ 1898042 w 1924050"/>
              <a:gd name="connsiteY2" fmla="*/ 153483 h 1691640"/>
              <a:gd name="connsiteX3" fmla="*/ 1924050 w 1924050"/>
              <a:gd name="connsiteY3" fmla="*/ 411480 h 1691640"/>
              <a:gd name="connsiteX4" fmla="*/ 643890 w 1924050"/>
              <a:gd name="connsiteY4" fmla="*/ 1691640 h 1691640"/>
              <a:gd name="connsiteX5" fmla="*/ 33690 w 1924050"/>
              <a:gd name="connsiteY5" fmla="*/ 1537132 h 1691640"/>
              <a:gd name="connsiteX6" fmla="*/ 0 w 1924050"/>
              <a:gd name="connsiteY6" fmla="*/ 1516665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4050" h="1691640">
                <a:moveTo>
                  <a:pt x="0" y="0"/>
                </a:moveTo>
                <a:lnTo>
                  <a:pt x="1850398" y="0"/>
                </a:lnTo>
                <a:lnTo>
                  <a:pt x="1898042" y="153483"/>
                </a:lnTo>
                <a:cubicBezTo>
                  <a:pt x="1915095" y="236818"/>
                  <a:pt x="1924050" y="323103"/>
                  <a:pt x="1924050" y="411480"/>
                </a:cubicBezTo>
                <a:cubicBezTo>
                  <a:pt x="1924050" y="1118493"/>
                  <a:pt x="1350903" y="1691640"/>
                  <a:pt x="643890" y="1691640"/>
                </a:cubicBezTo>
                <a:cubicBezTo>
                  <a:pt x="422948" y="1691640"/>
                  <a:pt x="215080" y="1635669"/>
                  <a:pt x="33690" y="1537132"/>
                </a:cubicBezTo>
                <a:lnTo>
                  <a:pt x="0" y="1516665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F12539-D417-40FE-A0F7-7809B8A86CCA}"/>
              </a:ext>
            </a:extLst>
          </p:cNvPr>
          <p:cNvSpPr txBox="1"/>
          <p:nvPr/>
        </p:nvSpPr>
        <p:spPr>
          <a:xfrm>
            <a:off x="4182419" y="1233672"/>
            <a:ext cx="71170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72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چطور با پاورپوینت </a:t>
            </a:r>
            <a:r>
              <a:rPr lang="fa-IR" sz="7200" dirty="0">
                <a:solidFill>
                  <a:srgbClr val="FF0000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قالب</a:t>
            </a:r>
            <a:r>
              <a:rPr lang="fa-IR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</a:t>
            </a:r>
            <a:r>
              <a:rPr lang="fa-IR" sz="72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بسازیم</a:t>
            </a:r>
            <a:endParaRPr lang="en-US" sz="7200" dirty="0"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C16E56-1CD1-418C-96AD-9D286B02A946}"/>
              </a:ext>
            </a:extLst>
          </p:cNvPr>
          <p:cNvSpPr txBox="1"/>
          <p:nvPr/>
        </p:nvSpPr>
        <p:spPr>
          <a:xfrm>
            <a:off x="1064914" y="6087856"/>
            <a:ext cx="95621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solidFill>
                  <a:schemeClr val="bg1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یکبار آموزش ببینید همیشه بسازید </a:t>
            </a:r>
            <a:endParaRPr lang="en-US" sz="5400" dirty="0">
              <a:solidFill>
                <a:schemeClr val="bg1"/>
              </a:solidFill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5D54849-967B-4D12-B0C8-7B50642B3F2E}"/>
              </a:ext>
            </a:extLst>
          </p:cNvPr>
          <p:cNvSpPr txBox="1"/>
          <p:nvPr/>
        </p:nvSpPr>
        <p:spPr>
          <a:xfrm>
            <a:off x="1538317" y="6915044"/>
            <a:ext cx="95621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chemeClr val="bg1">
                    <a:lumMod val="95000"/>
                  </a:schemeClr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دوره آموزشی پولسازی و کسب و کار با</a:t>
            </a:r>
          </a:p>
          <a:p>
            <a:pPr algn="ctr" rtl="1"/>
            <a:r>
              <a:rPr lang="fa-IR" sz="4800" dirty="0">
                <a:solidFill>
                  <a:schemeClr val="bg1">
                    <a:lumMod val="95000"/>
                  </a:schemeClr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پاورپوینت</a:t>
            </a:r>
            <a:endParaRPr lang="en-US" sz="4800" dirty="0">
              <a:solidFill>
                <a:schemeClr val="bg1">
                  <a:lumMod val="95000"/>
                </a:schemeClr>
              </a:solidFill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188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4" grpId="0" animBg="1"/>
      <p:bldP spid="10" grpId="0" animBg="1"/>
      <p:bldP spid="11" grpId="0" animBg="1"/>
      <p:bldP spid="12" grpId="0" animBg="1"/>
      <p:bldP spid="17" grpId="0" animBg="1"/>
      <p:bldP spid="23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211C36-1653-4D45-B4E6-8CD350003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1219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E0B89F-B0F6-4FB0-8F84-CCEC5CDCFB7F}"/>
              </a:ext>
            </a:extLst>
          </p:cNvPr>
          <p:cNvSpPr txBox="1"/>
          <p:nvPr/>
        </p:nvSpPr>
        <p:spPr>
          <a:xfrm>
            <a:off x="1924050" y="10214511"/>
            <a:ext cx="9277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8000" dirty="0">
                <a:latin typeface="Youth Touch DEMO" panose="02000503000000000000" pitchFamily="2" charset="0"/>
                <a:ea typeface="Yekan Bakh Heavy" panose="01000504000000020004" pitchFamily="2" charset="-78"/>
                <a:cs typeface="Yekan Bakh Heavy" panose="01000504000000020004" pitchFamily="2" charset="-78"/>
              </a:rPr>
              <a:t>طراحی </a:t>
            </a:r>
            <a:r>
              <a:rPr lang="fa-IR" sz="8000" dirty="0">
                <a:solidFill>
                  <a:srgbClr val="FF0000"/>
                </a:solidFill>
                <a:latin typeface="Youth Touch DEMO" panose="02000503000000000000" pitchFamily="2" charset="0"/>
                <a:ea typeface="Yekan Bakh Heavy" panose="01000504000000020004" pitchFamily="2" charset="-78"/>
                <a:cs typeface="Yekan Bakh Heavy" panose="01000504000000020004" pitchFamily="2" charset="-78"/>
              </a:rPr>
              <a:t>پست</a:t>
            </a:r>
            <a:r>
              <a:rPr lang="fa-IR" sz="8000" dirty="0">
                <a:latin typeface="Youth Touch DEMO" panose="02000503000000000000" pitchFamily="2" charset="0"/>
                <a:ea typeface="Yekan Bakh Heavy" panose="01000504000000020004" pitchFamily="2" charset="-78"/>
                <a:cs typeface="Yekan Bakh Heavy" panose="01000504000000020004" pitchFamily="2" charset="-78"/>
              </a:rPr>
              <a:t> اینستاگرام</a:t>
            </a:r>
            <a:endParaRPr lang="en-US" sz="8000" dirty="0">
              <a:latin typeface="Youth Touch DEMO" panose="02000503000000000000" pitchFamily="2" charset="0"/>
              <a:ea typeface="Yekan Bakh Heavy" panose="01000504000000020004" pitchFamily="2" charset="-78"/>
              <a:cs typeface="Yekan Bakh Heavy" panose="01000504000000020004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A9722B-181A-4037-84B9-7D1F135F7BB3}"/>
              </a:ext>
            </a:extLst>
          </p:cNvPr>
          <p:cNvSpPr txBox="1"/>
          <p:nvPr/>
        </p:nvSpPr>
        <p:spPr>
          <a:xfrm>
            <a:off x="4667249" y="8891073"/>
            <a:ext cx="3286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dirty="0">
                <a:solidFill>
                  <a:srgbClr val="FF0000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قدم</a:t>
            </a:r>
            <a:r>
              <a:rPr lang="fa-IR" sz="6600" dirty="0">
                <a:solidFill>
                  <a:srgbClr val="FF0000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اول</a:t>
            </a:r>
            <a:endParaRPr lang="en-US" sz="6600" dirty="0">
              <a:solidFill>
                <a:srgbClr val="FF0000"/>
              </a:solidFill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0137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149067-FDC8-497D-A69F-245772A47EF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910" y="635000"/>
            <a:ext cx="4662329" cy="10922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E651D66-1684-460C-8602-5A4D8D6B50CB}"/>
              </a:ext>
            </a:extLst>
          </p:cNvPr>
          <p:cNvSpPr/>
          <p:nvPr/>
        </p:nvSpPr>
        <p:spPr>
          <a:xfrm rot="3398087">
            <a:off x="-6369117" y="1587356"/>
            <a:ext cx="15471382" cy="10607415"/>
          </a:xfrm>
          <a:custGeom>
            <a:avLst/>
            <a:gdLst>
              <a:gd name="connsiteX0" fmla="*/ 0 w 14927733"/>
              <a:gd name="connsiteY0" fmla="*/ 5001196 h 10987192"/>
              <a:gd name="connsiteX1" fmla="*/ 2820253 w 14927733"/>
              <a:gd name="connsiteY1" fmla="*/ 0 h 10987192"/>
              <a:gd name="connsiteX2" fmla="*/ 14927733 w 14927733"/>
              <a:gd name="connsiteY2" fmla="*/ 0 h 10987192"/>
              <a:gd name="connsiteX3" fmla="*/ 14927733 w 14927733"/>
              <a:gd name="connsiteY3" fmla="*/ 3339456 h 10987192"/>
              <a:gd name="connsiteX4" fmla="*/ 10615055 w 14927733"/>
              <a:gd name="connsiteY4" fmla="*/ 10987192 h 10987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27733" h="10987192">
                <a:moveTo>
                  <a:pt x="0" y="5001196"/>
                </a:moveTo>
                <a:lnTo>
                  <a:pt x="2820253" y="0"/>
                </a:lnTo>
                <a:lnTo>
                  <a:pt x="14927733" y="0"/>
                </a:lnTo>
                <a:lnTo>
                  <a:pt x="14927733" y="3339456"/>
                </a:lnTo>
                <a:lnTo>
                  <a:pt x="10615055" y="1098719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CBE29A-63F0-41C6-A356-913AB7C5BF9F}"/>
              </a:ext>
            </a:extLst>
          </p:cNvPr>
          <p:cNvSpPr/>
          <p:nvPr/>
        </p:nvSpPr>
        <p:spPr>
          <a:xfrm rot="3634840">
            <a:off x="-7823937" y="1393557"/>
            <a:ext cx="15878381" cy="10987192"/>
          </a:xfrm>
          <a:custGeom>
            <a:avLst/>
            <a:gdLst>
              <a:gd name="connsiteX0" fmla="*/ 0 w 14927733"/>
              <a:gd name="connsiteY0" fmla="*/ 5001196 h 10987192"/>
              <a:gd name="connsiteX1" fmla="*/ 2820253 w 14927733"/>
              <a:gd name="connsiteY1" fmla="*/ 0 h 10987192"/>
              <a:gd name="connsiteX2" fmla="*/ 14927733 w 14927733"/>
              <a:gd name="connsiteY2" fmla="*/ 0 h 10987192"/>
              <a:gd name="connsiteX3" fmla="*/ 14927733 w 14927733"/>
              <a:gd name="connsiteY3" fmla="*/ 3339456 h 10987192"/>
              <a:gd name="connsiteX4" fmla="*/ 10615055 w 14927733"/>
              <a:gd name="connsiteY4" fmla="*/ 10987192 h 10987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27733" h="10987192">
                <a:moveTo>
                  <a:pt x="0" y="5001196"/>
                </a:moveTo>
                <a:lnTo>
                  <a:pt x="2820253" y="0"/>
                </a:lnTo>
                <a:lnTo>
                  <a:pt x="14927733" y="0"/>
                </a:lnTo>
                <a:lnTo>
                  <a:pt x="14927733" y="3339456"/>
                </a:lnTo>
                <a:lnTo>
                  <a:pt x="10615055" y="10987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B7E54-04C2-4632-9B27-B916768B921E}"/>
              </a:ext>
            </a:extLst>
          </p:cNvPr>
          <p:cNvSpPr txBox="1"/>
          <p:nvPr/>
        </p:nvSpPr>
        <p:spPr>
          <a:xfrm>
            <a:off x="3006724" y="9581259"/>
            <a:ext cx="50447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چطور با پاورپوینت </a:t>
            </a:r>
            <a:r>
              <a:rPr lang="fa-IR" sz="5400" dirty="0">
                <a:solidFill>
                  <a:srgbClr val="FF0000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قالب</a:t>
            </a:r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</a:t>
            </a:r>
            <a:r>
              <a:rPr lang="fa-IR" sz="54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بسازیم</a:t>
            </a:r>
            <a:endParaRPr lang="en-US" sz="5400" dirty="0"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0285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E3BC1B3-F8BB-4E69-A829-7A6CC490386A}"/>
              </a:ext>
            </a:extLst>
          </p:cNvPr>
          <p:cNvSpPr/>
          <p:nvPr/>
        </p:nvSpPr>
        <p:spPr>
          <a:xfrm>
            <a:off x="0" y="0"/>
            <a:ext cx="12192000" cy="1219200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CB6636C-BE0B-4BE6-BBE0-CB8F2F5D91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5601761"/>
            <a:ext cx="8128000" cy="6628338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41E04F1-2ECB-4606-BB49-6F62F44BE48C}"/>
              </a:ext>
            </a:extLst>
          </p:cNvPr>
          <p:cNvSpPr/>
          <p:nvPr/>
        </p:nvSpPr>
        <p:spPr>
          <a:xfrm>
            <a:off x="0" y="0"/>
            <a:ext cx="10839451" cy="12192000"/>
          </a:xfrm>
          <a:custGeom>
            <a:avLst/>
            <a:gdLst>
              <a:gd name="connsiteX0" fmla="*/ 0 w 7737519"/>
              <a:gd name="connsiteY0" fmla="*/ 0 h 12192000"/>
              <a:gd name="connsiteX1" fmla="*/ 7737519 w 7737519"/>
              <a:gd name="connsiteY1" fmla="*/ 0 h 12192000"/>
              <a:gd name="connsiteX2" fmla="*/ 7696756 w 7737519"/>
              <a:gd name="connsiteY2" fmla="*/ 25824 h 12192000"/>
              <a:gd name="connsiteX3" fmla="*/ 4267201 w 7737519"/>
              <a:gd name="connsiteY3" fmla="*/ 7153275 h 12192000"/>
              <a:gd name="connsiteX4" fmla="*/ 5569089 w 7737519"/>
              <a:gd name="connsiteY4" fmla="*/ 12003090 h 12192000"/>
              <a:gd name="connsiteX5" fmla="*/ 5689109 w 7737519"/>
              <a:gd name="connsiteY5" fmla="*/ 12192000 h 12192000"/>
              <a:gd name="connsiteX6" fmla="*/ 0 w 7737519"/>
              <a:gd name="connsiteY6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7519" h="12192000">
                <a:moveTo>
                  <a:pt x="0" y="0"/>
                </a:moveTo>
                <a:lnTo>
                  <a:pt x="7737519" y="0"/>
                </a:lnTo>
                <a:lnTo>
                  <a:pt x="7696756" y="25824"/>
                </a:lnTo>
                <a:cubicBezTo>
                  <a:pt x="5653959" y="1398450"/>
                  <a:pt x="4267201" y="4075547"/>
                  <a:pt x="4267201" y="7153275"/>
                </a:cubicBezTo>
                <a:cubicBezTo>
                  <a:pt x="4267201" y="8971933"/>
                  <a:pt x="4751420" y="10650701"/>
                  <a:pt x="5569089" y="12003090"/>
                </a:cubicBezTo>
                <a:lnTo>
                  <a:pt x="5689109" y="12192000"/>
                </a:lnTo>
                <a:lnTo>
                  <a:pt x="0" y="1219200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FB223D-CD07-46BD-B33F-C10F56EAB447}"/>
              </a:ext>
            </a:extLst>
          </p:cNvPr>
          <p:cNvSpPr/>
          <p:nvPr/>
        </p:nvSpPr>
        <p:spPr>
          <a:xfrm>
            <a:off x="304800" y="295275"/>
            <a:ext cx="11601450" cy="11601450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3C73AA-E888-4610-A9FF-830A9DAA0EE5}"/>
              </a:ext>
            </a:extLst>
          </p:cNvPr>
          <p:cNvSpPr txBox="1"/>
          <p:nvPr/>
        </p:nvSpPr>
        <p:spPr>
          <a:xfrm>
            <a:off x="4061294" y="416511"/>
            <a:ext cx="50447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چطور با پاورپوینت    </a:t>
            </a:r>
          </a:p>
          <a:p>
            <a:pPr algn="r" rtl="1"/>
            <a:r>
              <a:rPr lang="fa-IR" sz="5400" dirty="0">
                <a:solidFill>
                  <a:srgbClr val="FF0000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         قالب</a:t>
            </a:r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</a:t>
            </a:r>
            <a:r>
              <a:rPr lang="fa-IR" sz="54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بسازیم</a:t>
            </a:r>
            <a:endParaRPr lang="en-US" sz="5400" dirty="0"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66D79F-D5AA-46C8-BF73-AAF270DEF3E5}"/>
              </a:ext>
            </a:extLst>
          </p:cNvPr>
          <p:cNvSpPr txBox="1"/>
          <p:nvPr/>
        </p:nvSpPr>
        <p:spPr>
          <a:xfrm>
            <a:off x="-688628" y="4923563"/>
            <a:ext cx="6269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solidFill>
                  <a:schemeClr val="bg1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یکبار آموزش ببینید همیشه بسازید </a:t>
            </a:r>
            <a:endParaRPr lang="en-US" sz="5400" dirty="0">
              <a:solidFill>
                <a:schemeClr val="bg1"/>
              </a:solidFill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7FE591-2E6E-429A-ACE3-D15B8F690276}"/>
              </a:ext>
            </a:extLst>
          </p:cNvPr>
          <p:cNvSpPr txBox="1"/>
          <p:nvPr/>
        </p:nvSpPr>
        <p:spPr>
          <a:xfrm>
            <a:off x="6928668" y="3757679"/>
            <a:ext cx="4903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4472C4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دوره آموزشی پولسازی و کسب و کار با پاورپوینت</a:t>
            </a:r>
            <a:endParaRPr lang="en-US" sz="3600" dirty="0">
              <a:solidFill>
                <a:srgbClr val="4472C4"/>
              </a:solidFill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F9ED280-E4DB-49CE-ADE7-D4128E8F5B27}"/>
              </a:ext>
            </a:extLst>
          </p:cNvPr>
          <p:cNvSpPr/>
          <p:nvPr/>
        </p:nvSpPr>
        <p:spPr>
          <a:xfrm>
            <a:off x="-247650" y="314324"/>
            <a:ext cx="10839451" cy="12125325"/>
          </a:xfrm>
          <a:custGeom>
            <a:avLst/>
            <a:gdLst>
              <a:gd name="connsiteX0" fmla="*/ 0 w 7737519"/>
              <a:gd name="connsiteY0" fmla="*/ 0 h 12192000"/>
              <a:gd name="connsiteX1" fmla="*/ 7737519 w 7737519"/>
              <a:gd name="connsiteY1" fmla="*/ 0 h 12192000"/>
              <a:gd name="connsiteX2" fmla="*/ 7696756 w 7737519"/>
              <a:gd name="connsiteY2" fmla="*/ 25824 h 12192000"/>
              <a:gd name="connsiteX3" fmla="*/ 4267201 w 7737519"/>
              <a:gd name="connsiteY3" fmla="*/ 7153275 h 12192000"/>
              <a:gd name="connsiteX4" fmla="*/ 5569089 w 7737519"/>
              <a:gd name="connsiteY4" fmla="*/ 12003090 h 12192000"/>
              <a:gd name="connsiteX5" fmla="*/ 5689109 w 7737519"/>
              <a:gd name="connsiteY5" fmla="*/ 12192000 h 12192000"/>
              <a:gd name="connsiteX6" fmla="*/ 0 w 7737519"/>
              <a:gd name="connsiteY6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7519" h="12192000">
                <a:moveTo>
                  <a:pt x="0" y="0"/>
                </a:moveTo>
                <a:lnTo>
                  <a:pt x="7737519" y="0"/>
                </a:lnTo>
                <a:lnTo>
                  <a:pt x="7696756" y="25824"/>
                </a:lnTo>
                <a:cubicBezTo>
                  <a:pt x="5653959" y="1398450"/>
                  <a:pt x="4267201" y="4075547"/>
                  <a:pt x="4267201" y="7153275"/>
                </a:cubicBezTo>
                <a:cubicBezTo>
                  <a:pt x="4267201" y="8971933"/>
                  <a:pt x="4751420" y="10650701"/>
                  <a:pt x="5569089" y="12003090"/>
                </a:cubicBezTo>
                <a:lnTo>
                  <a:pt x="5689109" y="12192000"/>
                </a:lnTo>
                <a:lnTo>
                  <a:pt x="0" y="1219200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93F064E-AD60-4D47-86FD-FAD0C5A4BE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34667" y1="14762" x2="34667" y2="14762"/>
                        <a14:foregroundMark x1="32000" y1="26508" x2="32000" y2="26508"/>
                        <a14:foregroundMark x1="31500" y1="37619" x2="31500" y2="376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1" y="4656773"/>
            <a:ext cx="13754100" cy="72209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72D817-3998-4F17-873C-0B0F1C5A17E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2" r="89908">
                        <a14:foregroundMark x1="12283" y1="66375" x2="17686" y2="59750"/>
                        <a14:foregroundMark x1="14883" y1="62625" x2="7136" y2="49750"/>
                        <a14:foregroundMark x1="7136" y1="49750" x2="8155" y2="41938"/>
                        <a14:foregroundMark x1="8155" y1="41938" x2="11519" y2="35063"/>
                        <a14:foregroundMark x1="11519" y1="35063" x2="13150" y2="27187"/>
                        <a14:foregroundMark x1="13150" y1="27187" x2="14169" y2="25000"/>
                        <a14:foregroundMark x1="12742" y1="31625" x2="8767" y2="56000"/>
                        <a14:foregroundMark x1="8767" y1="56000" x2="9225" y2="63438"/>
                        <a14:foregroundMark x1="9225" y1="63438" x2="5607" y2="53438"/>
                        <a14:foregroundMark x1="5607" y1="53438" x2="3874" y2="66063"/>
                        <a14:foregroundMark x1="3874" y1="66063" x2="3823" y2="56125"/>
                        <a14:foregroundMark x1="3823" y1="56125" x2="3313" y2="67063"/>
                        <a14:foregroundMark x1="3313" y1="67063" x2="8104" y2="72563"/>
                        <a14:foregroundMark x1="8104" y1="72563" x2="968" y2="73500"/>
                        <a14:foregroundMark x1="968" y1="73500" x2="102" y2="73000"/>
                        <a14:backgroundMark x1="29409" y1="73000" x2="43935" y2="90188"/>
                        <a14:backgroundMark x1="43935" y1="90188" x2="47197" y2="98688"/>
                        <a14:backgroundMark x1="47197" y1="98688" x2="27064" y2="98375"/>
                        <a14:backgroundMark x1="27064" y1="98375" x2="24720" y2="90313"/>
                        <a14:backgroundMark x1="24720" y1="90313" x2="24516" y2="71250"/>
                        <a14:backgroundMark x1="24516" y1="71250" x2="30122" y2="73563"/>
                        <a14:backgroundMark x1="30122" y1="73563" x2="30122" y2="73563"/>
                        <a14:backgroundMark x1="26809" y1="22375" x2="39195" y2="69563"/>
                        <a14:backgroundMark x1="39195" y1="69563" x2="46279" y2="79938"/>
                        <a14:backgroundMark x1="46279" y1="79938" x2="57136" y2="87188"/>
                        <a14:backgroundMark x1="57136" y1="87188" x2="82365" y2="95125"/>
                        <a14:backgroundMark x1="82365" y1="95125" x2="88583" y2="95375"/>
                        <a14:backgroundMark x1="88583" y1="95375" x2="97706" y2="94750"/>
                        <a14:backgroundMark x1="97706" y1="94750" x2="98063" y2="14375"/>
                        <a14:backgroundMark x1="98063" y1="14375" x2="91692" y2="188"/>
                        <a14:backgroundMark x1="91692" y1="188" x2="47808" y2="2063"/>
                        <a14:backgroundMark x1="47808" y1="2063" x2="32008" y2="15188"/>
                        <a14:backgroundMark x1="32008" y1="15188" x2="27982" y2="22250"/>
                        <a14:backgroundMark x1="27982" y1="22250" x2="28084" y2="29875"/>
                        <a14:backgroundMark x1="28084" y1="29875" x2="28236" y2="30188"/>
                        <a14:backgroundMark x1="27523" y1="31625" x2="66004" y2="96625"/>
                        <a14:backgroundMark x1="66004" y1="96625" x2="75739" y2="98625"/>
                        <a14:backgroundMark x1="75739" y1="98625" x2="81346" y2="89438"/>
                        <a14:backgroundMark x1="81346" y1="89438" x2="82824" y2="51000"/>
                        <a14:backgroundMark x1="82824" y1="51000" x2="80989" y2="40688"/>
                        <a14:backgroundMark x1="80989" y1="40688" x2="75688" y2="34313"/>
                        <a14:backgroundMark x1="75688" y1="34313" x2="64883" y2="29688"/>
                        <a14:backgroundMark x1="64883" y1="29688" x2="44190" y2="26813"/>
                        <a14:backgroundMark x1="44190" y1="26813" x2="32620" y2="33813"/>
                        <a14:backgroundMark x1="32620" y1="33813" x2="28440" y2="39688"/>
                        <a14:backgroundMark x1="28440" y1="39688" x2="27778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51" y="5601761"/>
            <a:ext cx="8128000" cy="662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9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/>
      <p:bldP spid="15" grpId="0"/>
      <p:bldP spid="1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20444E0-EDBA-4904-A5B3-A71637E36A6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61" t="-1" r="33551" b="263"/>
          <a:stretch/>
        </p:blipFill>
        <p:spPr>
          <a:xfrm>
            <a:off x="-1" y="1"/>
            <a:ext cx="12192001" cy="13014960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5667D81-046B-4175-A209-AFBBCFA64C39}"/>
              </a:ext>
            </a:extLst>
          </p:cNvPr>
          <p:cNvSpPr/>
          <p:nvPr/>
        </p:nvSpPr>
        <p:spPr>
          <a:xfrm>
            <a:off x="1" y="0"/>
            <a:ext cx="7315200" cy="12192000"/>
          </a:xfrm>
          <a:custGeom>
            <a:avLst/>
            <a:gdLst>
              <a:gd name="connsiteX0" fmla="*/ 0 w 7737519"/>
              <a:gd name="connsiteY0" fmla="*/ 0 h 12192000"/>
              <a:gd name="connsiteX1" fmla="*/ 7737519 w 7737519"/>
              <a:gd name="connsiteY1" fmla="*/ 0 h 12192000"/>
              <a:gd name="connsiteX2" fmla="*/ 7696756 w 7737519"/>
              <a:gd name="connsiteY2" fmla="*/ 25824 h 12192000"/>
              <a:gd name="connsiteX3" fmla="*/ 4267201 w 7737519"/>
              <a:gd name="connsiteY3" fmla="*/ 7153275 h 12192000"/>
              <a:gd name="connsiteX4" fmla="*/ 5569089 w 7737519"/>
              <a:gd name="connsiteY4" fmla="*/ 12003090 h 12192000"/>
              <a:gd name="connsiteX5" fmla="*/ 5689109 w 7737519"/>
              <a:gd name="connsiteY5" fmla="*/ 12192000 h 12192000"/>
              <a:gd name="connsiteX6" fmla="*/ 0 w 7737519"/>
              <a:gd name="connsiteY6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37519" h="12192000">
                <a:moveTo>
                  <a:pt x="0" y="0"/>
                </a:moveTo>
                <a:lnTo>
                  <a:pt x="7737519" y="0"/>
                </a:lnTo>
                <a:lnTo>
                  <a:pt x="7696756" y="25824"/>
                </a:lnTo>
                <a:cubicBezTo>
                  <a:pt x="5653959" y="1398450"/>
                  <a:pt x="4267201" y="4075547"/>
                  <a:pt x="4267201" y="7153275"/>
                </a:cubicBezTo>
                <a:cubicBezTo>
                  <a:pt x="4267201" y="8971933"/>
                  <a:pt x="4751420" y="10650701"/>
                  <a:pt x="5569089" y="12003090"/>
                </a:cubicBezTo>
                <a:lnTo>
                  <a:pt x="5689109" y="1219200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66D942-DCD2-4DB2-8AE2-5E6388FBD74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25"/>
          <a:stretch/>
        </p:blipFill>
        <p:spPr>
          <a:xfrm>
            <a:off x="2662235" y="1085850"/>
            <a:ext cx="8986337" cy="1308734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EE5149-3C2E-4020-90F2-6E26AEA5DCEE}"/>
              </a:ext>
            </a:extLst>
          </p:cNvPr>
          <p:cNvSpPr/>
          <p:nvPr/>
        </p:nvSpPr>
        <p:spPr>
          <a:xfrm rot="16200000">
            <a:off x="3301439" y="5266617"/>
            <a:ext cx="5605141" cy="12208018"/>
          </a:xfrm>
          <a:custGeom>
            <a:avLst/>
            <a:gdLst>
              <a:gd name="connsiteX0" fmla="*/ 5605141 w 5605141"/>
              <a:gd name="connsiteY0" fmla="*/ 0 h 12208018"/>
              <a:gd name="connsiteX1" fmla="*/ 5563377 w 5605141"/>
              <a:gd name="connsiteY1" fmla="*/ 69928 h 12208018"/>
              <a:gd name="connsiteX2" fmla="*/ 3596145 w 5605141"/>
              <a:gd name="connsiteY2" fmla="*/ 7036400 h 12208018"/>
              <a:gd name="connsiteX3" fmla="*/ 4294427 w 5605141"/>
              <a:gd name="connsiteY3" fmla="*/ 12184922 h 12208018"/>
              <a:gd name="connsiteX4" fmla="*/ 4297298 w 5605141"/>
              <a:gd name="connsiteY4" fmla="*/ 12192000 h 12208018"/>
              <a:gd name="connsiteX5" fmla="*/ 640077 w 5605141"/>
              <a:gd name="connsiteY5" fmla="*/ 12192000 h 12208018"/>
              <a:gd name="connsiteX6" fmla="*/ 640077 w 5605141"/>
              <a:gd name="connsiteY6" fmla="*/ 12208018 h 12208018"/>
              <a:gd name="connsiteX7" fmla="*/ 1 w 5605141"/>
              <a:gd name="connsiteY7" fmla="*/ 12208018 h 12208018"/>
              <a:gd name="connsiteX8" fmla="*/ 0 w 5605141"/>
              <a:gd name="connsiteY8" fmla="*/ 0 h 12208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5141" h="12208018">
                <a:moveTo>
                  <a:pt x="5605141" y="0"/>
                </a:moveTo>
                <a:lnTo>
                  <a:pt x="5563377" y="69928"/>
                </a:lnTo>
                <a:cubicBezTo>
                  <a:pt x="4456960" y="2086077"/>
                  <a:pt x="3842825" y="5171688"/>
                  <a:pt x="3596145" y="7036400"/>
                </a:cubicBezTo>
                <a:cubicBezTo>
                  <a:pt x="3349467" y="8901112"/>
                  <a:pt x="3751743" y="10780554"/>
                  <a:pt x="4294427" y="12184922"/>
                </a:cubicBezTo>
                <a:lnTo>
                  <a:pt x="4297298" y="12192000"/>
                </a:lnTo>
                <a:lnTo>
                  <a:pt x="640077" y="12192000"/>
                </a:lnTo>
                <a:lnTo>
                  <a:pt x="640077" y="12208018"/>
                </a:lnTo>
                <a:lnTo>
                  <a:pt x="1" y="12208018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2AE05A19-C760-4AB4-AAB1-AE7E4AC79918}"/>
              </a:ext>
            </a:extLst>
          </p:cNvPr>
          <p:cNvSpPr/>
          <p:nvPr/>
        </p:nvSpPr>
        <p:spPr>
          <a:xfrm rot="16200000">
            <a:off x="4001717" y="5982914"/>
            <a:ext cx="4188569" cy="12191999"/>
          </a:xfrm>
          <a:custGeom>
            <a:avLst/>
            <a:gdLst>
              <a:gd name="connsiteX0" fmla="*/ 5407770 w 5407770"/>
              <a:gd name="connsiteY0" fmla="*/ 0 h 12191999"/>
              <a:gd name="connsiteX1" fmla="*/ 5301531 w 5407770"/>
              <a:gd name="connsiteY1" fmla="*/ 202203 h 12191999"/>
              <a:gd name="connsiteX2" fmla="*/ 3538994 w 5407770"/>
              <a:gd name="connsiteY2" fmla="*/ 6619881 h 12191999"/>
              <a:gd name="connsiteX3" fmla="*/ 4119331 w 5407770"/>
              <a:gd name="connsiteY3" fmla="*/ 11849946 h 12191999"/>
              <a:gd name="connsiteX4" fmla="*/ 4238551 w 5407770"/>
              <a:gd name="connsiteY4" fmla="*/ 12191999 h 12191999"/>
              <a:gd name="connsiteX5" fmla="*/ 1 w 5407770"/>
              <a:gd name="connsiteY5" fmla="*/ 12191999 h 12191999"/>
              <a:gd name="connsiteX6" fmla="*/ 0 w 5407770"/>
              <a:gd name="connsiteY6" fmla="*/ 0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07770" h="12191999">
                <a:moveTo>
                  <a:pt x="5407770" y="0"/>
                </a:moveTo>
                <a:lnTo>
                  <a:pt x="5301531" y="202203"/>
                </a:lnTo>
                <a:cubicBezTo>
                  <a:pt x="4342843" y="2166770"/>
                  <a:pt x="3776031" y="4869860"/>
                  <a:pt x="3538994" y="6619881"/>
                </a:cubicBezTo>
                <a:cubicBezTo>
                  <a:pt x="3296570" y="8409677"/>
                  <a:pt x="3630798" y="10372283"/>
                  <a:pt x="4119331" y="11849946"/>
                </a:cubicBezTo>
                <a:lnTo>
                  <a:pt x="4238551" y="12191999"/>
                </a:lnTo>
                <a:lnTo>
                  <a:pt x="1" y="12191999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E6CC295-974E-4E05-87F9-F0682DDCC9F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00" b="90000" l="9966" r="95876">
                        <a14:foregroundMark x1="14948" y1="9125" x2="15292" y2="9313"/>
                        <a14:foregroundMark x1="27148" y1="4000" x2="12715" y2="7750"/>
                        <a14:foregroundMark x1="12715" y1="7750" x2="6701" y2="11625"/>
                        <a14:foregroundMark x1="6701" y1="11625" x2="0" y2="21688"/>
                        <a14:foregroundMark x1="0" y1="21688" x2="687" y2="31563"/>
                        <a14:foregroundMark x1="687" y1="31563" x2="4296" y2="33125"/>
                        <a14:foregroundMark x1="4296" y1="33125" x2="10481" y2="32625"/>
                        <a14:foregroundMark x1="10481" y1="32625" x2="21306" y2="29875"/>
                        <a14:foregroundMark x1="21306" y1="29875" x2="28866" y2="25813"/>
                        <a14:foregroundMark x1="28866" y1="25813" x2="32646" y2="15188"/>
                        <a14:foregroundMark x1="32646" y1="15188" x2="25945" y2="4000"/>
                        <a14:foregroundMark x1="25945" y1="4000" x2="25945" y2="4000"/>
                        <a14:foregroundMark x1="95876" y1="51250" x2="95704" y2="50438"/>
                        <a14:foregroundMark x1="92955" y1="53063" x2="92955" y2="53000"/>
                        <a14:backgroundMark x1="24399" y1="35938" x2="33505" y2="35875"/>
                        <a14:backgroundMark x1="33505" y1="35875" x2="66323" y2="36563"/>
                        <a14:backgroundMark x1="66323" y1="36563" x2="72337" y2="37438"/>
                        <a14:backgroundMark x1="72337" y1="37438" x2="78694" y2="37688"/>
                        <a14:backgroundMark x1="78694" y1="37688" x2="82302" y2="39375"/>
                        <a14:backgroundMark x1="82302" y1="39375" x2="86254" y2="60625"/>
                        <a14:backgroundMark x1="86254" y1="60625" x2="82646" y2="62750"/>
                        <a14:backgroundMark x1="82646" y1="62750" x2="75086" y2="63688"/>
                        <a14:backgroundMark x1="75086" y1="63688" x2="43643" y2="63313"/>
                        <a14:backgroundMark x1="43643" y1="63313" x2="36254" y2="62500"/>
                        <a14:backgroundMark x1="36254" y1="62500" x2="21306" y2="58500"/>
                        <a14:backgroundMark x1="21306" y1="58500" x2="17526" y2="55750"/>
                        <a14:backgroundMark x1="17526" y1="55750" x2="13402" y2="39813"/>
                        <a14:backgroundMark x1="13402" y1="39813" x2="14777" y2="37125"/>
                        <a14:backgroundMark x1="14777" y1="37125" x2="19244" y2="35625"/>
                        <a14:backgroundMark x1="19244" y1="35625" x2="25258" y2="36188"/>
                        <a14:backgroundMark x1="25258" y1="36188" x2="24055" y2="3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025"/>
          <a:stretch/>
        </p:blipFill>
        <p:spPr>
          <a:xfrm>
            <a:off x="2662235" y="1085850"/>
            <a:ext cx="8986337" cy="130873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7F17A64-3E24-4D51-9C8C-E4EEE0E8CE13}"/>
              </a:ext>
            </a:extLst>
          </p:cNvPr>
          <p:cNvSpPr txBox="1"/>
          <p:nvPr/>
        </p:nvSpPr>
        <p:spPr>
          <a:xfrm>
            <a:off x="543428" y="776871"/>
            <a:ext cx="50447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چطور با پاورپوینت    </a:t>
            </a:r>
          </a:p>
          <a:p>
            <a:pPr algn="r" rtl="1"/>
            <a:r>
              <a:rPr lang="fa-IR" sz="5400" dirty="0">
                <a:solidFill>
                  <a:srgbClr val="FF0000"/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         قالب</a:t>
            </a:r>
            <a:r>
              <a:rPr lang="fa-IR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 </a:t>
            </a:r>
            <a:r>
              <a:rPr lang="fa-IR" sz="5400" dirty="0">
                <a:latin typeface="Yekan Bakh FaNum Medium" panose="01000504000000020004" pitchFamily="2" charset="-78"/>
                <a:ea typeface="Yekan Bakh FaNum Medium" panose="01000504000000020004" pitchFamily="2" charset="-78"/>
                <a:cs typeface="Yekan Bakh FaNum Medium" panose="01000504000000020004" pitchFamily="2" charset="-78"/>
              </a:rPr>
              <a:t>بسازیم</a:t>
            </a:r>
            <a:endParaRPr lang="en-US" sz="5400" dirty="0">
              <a:latin typeface="Yekan Bakh FaNum Medium" panose="01000504000000020004" pitchFamily="2" charset="-78"/>
              <a:ea typeface="Yekan Bakh FaNum Medium" panose="01000504000000020004" pitchFamily="2" charset="-78"/>
              <a:cs typeface="Yekan Bakh FaNum Medium" panose="01000504000000020004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5F84C5-1B27-4DE7-B590-23CC14F590D6}"/>
              </a:ext>
            </a:extLst>
          </p:cNvPr>
          <p:cNvSpPr txBox="1"/>
          <p:nvPr/>
        </p:nvSpPr>
        <p:spPr>
          <a:xfrm>
            <a:off x="698347" y="10744199"/>
            <a:ext cx="9279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solidFill>
                  <a:schemeClr val="bg1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Yekan Bakh Heavy" panose="01000504000000020004" pitchFamily="2" charset="-78"/>
              </a:rPr>
              <a:t>یکبار آموزش ببینید همیشه بسازید </a:t>
            </a:r>
            <a:endParaRPr lang="en-US" sz="5400" dirty="0">
              <a:solidFill>
                <a:schemeClr val="bg1"/>
              </a:solidFill>
              <a:latin typeface="Yekan Bakh Heavy" panose="01000504000000020004" pitchFamily="2" charset="-78"/>
              <a:ea typeface="Yekan Bakh Heavy" panose="01000504000000020004" pitchFamily="2" charset="-78"/>
              <a:cs typeface="Yekan Bakh Heavy" panose="0100050400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191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a20756e504a36ba7896fedac8520b1de3c19d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nxN5ooaeTbyM2EBf2HgA&quot;,&quot;gi&quot;:&quot;baLuB68bWltfw5SejOjx7w&quot;,&quot;ti&quot;:&quot;characters&quot;,&quot;vs&quot;:{&quot;f&quot;:[833,810],&quot;i&quot;:{&quot;d&quot;:&quot;XcnxN5ooaeTbyM2EBf2HgA&quot;,&quot;p&quot;:true}}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inXiIE0BiedNepuoKHe7KQ&quot;,&quot;gi&quot;:&quot;B_ZoME8Um5gIPsvaw5hqWQ&quot;,&quot;ti&quot;:&quot;characters&quot;,&quot;vs&quot;:{&quot;f&quot;:[690,691],&quot;i&quot;:{&quot;d&quot;:&quot;inXiIE0BiedNepuoKHe7KQ&quot;,&quot;p&quot;:true}}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inXiIE0BiedNepuoKHe7KQ&quot;,&quot;gi&quot;:&quot;B_ZoME8Um5gIPsvaw5hqWQ&quot;,&quot;ti&quot;:&quot;characters&quot;,&quot;vs&quot;:{&quot;f&quot;:[690,691],&quot;i&quot;:{&quot;d&quot;:&quot;inXiIE0BiedNepuoKHe7KQ&quot;,&quot;p&quot;:true}}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2K4Iu_tc4OwAwYiBrDqfzQ&quot;,&quot;gi&quot;:&quot;baLuB68bWltfw5SejOjx7w&quot;,&quot;ti&quot;:&quot;characters&quot;,&quot;vs&quot;:{&quot;f&quot;:[833,810],&quot;i&quot;:{&quot;d&quot;:&quot;2K4Iu_tc4OwAwYiBrDqfzQ&quot;,&quot;p&quot;:true}}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2K4Iu_tc4OwAwYiBrDqfzQ&quot;,&quot;gi&quot;:&quot;baLuB68bWltfw5SejOjx7w&quot;,&quot;ti&quot;:&quot;characters&quot;,&quot;vs&quot;:{&quot;f&quot;:[833,810],&quot;i&quot;:{&quot;d&quot;:&quot;2K4Iu_tc4OwAwYiBrDqfzQ&quot;,&quot;p&quot;:true}}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Relationship Id="rId4" Type="http://schemas.microsoft.com/office/2011/relationships/webextension" Target="webextension4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7">
    <wetp:webextensionref xmlns:r="http://schemas.openxmlformats.org/officeDocument/2006/relationships" r:id="rId1"/>
  </wetp:taskpane>
  <wetp:taskpane dockstate="right" visibility="0" width="350" row="8">
    <wetp:webextensionref xmlns:r="http://schemas.openxmlformats.org/officeDocument/2006/relationships" r:id="rId2"/>
  </wetp:taskpane>
  <wetp:taskpane dockstate="right" visibility="0" width="350" row="10">
    <wetp:webextensionref xmlns:r="http://schemas.openxmlformats.org/officeDocument/2006/relationships" r:id="rId3"/>
  </wetp:taskpane>
  <wetp:taskpane dockstate="right" visibility="0" width="350" row="12">
    <wetp:webextensionref xmlns:r="http://schemas.openxmlformats.org/officeDocument/2006/relationships" r:id="rId4"/>
  </wetp:taskpane>
</wetp:taskpanes>
</file>

<file path=ppt/webextensions/webextension1.xml><?xml version="1.0" encoding="utf-8"?>
<we:webextension xmlns:we="http://schemas.microsoft.com/office/webextensions/webextension/2010/11" id="{0544AAF0-45D1-443E-A2D6-41DE3D31DB30}">
  <we:reference id="wa104178141" version="4.3.3.0" store="en-US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A75CC79B-99DA-4BE9-9494-9961E861D611}">
  <we:reference id="wa104380907" version="1.0.0.0" store="en-US" storeType="OMEX"/>
  <we:alternateReferences>
    <we:reference id="WA104380907" version="1.0.0.0" store="" storeType="OMEX"/>
  </we:alternateReferences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8097AF40-0499-49B6-94DE-3217D15CAFB9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ppt/webextensions/webextension4.xml><?xml version="1.0" encoding="utf-8"?>
<we:webextension xmlns:we="http://schemas.microsoft.com/office/webextensions/webextension/2010/11" id="{375EE43B-850F-4E7A-9D01-A4B0990FAFA6}">
  <we:reference id="wa104380121" version="2.0.0.0" store="en-US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3378</TotalTime>
  <Words>60</Words>
  <Application>Microsoft Office PowerPoint</Application>
  <PresentationFormat>Custom</PresentationFormat>
  <Paragraphs>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Yekan Bakh FaNum Medium</vt:lpstr>
      <vt:lpstr>Yekan Bakh Heavy</vt:lpstr>
      <vt:lpstr>Youth Touch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pakzad</dc:creator>
  <cp:lastModifiedBy>ali pakzad</cp:lastModifiedBy>
  <cp:revision>27</cp:revision>
  <dcterms:created xsi:type="dcterms:W3CDTF">2020-05-04T08:36:54Z</dcterms:created>
  <dcterms:modified xsi:type="dcterms:W3CDTF">2020-05-26T01:09:16Z</dcterms:modified>
</cp:coreProperties>
</file>